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74" r:id="rId5"/>
    <p:sldId id="302" r:id="rId6"/>
    <p:sldId id="256" r:id="rId7"/>
    <p:sldId id="292" r:id="rId8"/>
    <p:sldId id="257" r:id="rId9"/>
    <p:sldId id="293" r:id="rId10"/>
    <p:sldId id="294" r:id="rId11"/>
    <p:sldId id="295" r:id="rId12"/>
    <p:sldId id="297" r:id="rId13"/>
    <p:sldId id="29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1B76"/>
    <a:srgbClr val="61A4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8" d="100"/>
          <a:sy n="108" d="100"/>
        </p:scale>
        <p:origin x="7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DFBD27-DDAF-479F-B652-3F147DBDBE2F}" type="datetimeFigureOut">
              <a:rPr lang="en-AU" smtClean="0"/>
              <a:t>22/06/2022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21F134-073B-4186-99D4-77E70C3E995C}" type="slidenum">
              <a:rPr lang="en-AU" smtClean="0"/>
              <a:t>‹#›</a:t>
            </a:fld>
            <a:endParaRPr lang="en-AU"/>
          </a:p>
        </p:txBody>
      </p:sp>
    </p:spTree>
    <p:extLst>
      <p:ext uri="{BB962C8B-B14F-4D97-AF65-F5344CB8AC3E}">
        <p14:creationId xmlns:p14="http://schemas.microsoft.com/office/powerpoint/2010/main" val="3083151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2E52FA-4BE5-4B3D-AF77-7A89F18E7E7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453" r="15458" b="12846"/>
          <a:stretch/>
        </p:blipFill>
        <p:spPr>
          <a:xfrm>
            <a:off x="9376914" y="4209041"/>
            <a:ext cx="2815086" cy="2648959"/>
          </a:xfrm>
          <a:prstGeom prst="rect">
            <a:avLst/>
          </a:prstGeom>
        </p:spPr>
      </p:pic>
      <p:sp>
        <p:nvSpPr>
          <p:cNvPr id="2" name="Title 1">
            <a:extLst>
              <a:ext uri="{FF2B5EF4-FFF2-40B4-BE49-F238E27FC236}">
                <a16:creationId xmlns:a16="http://schemas.microsoft.com/office/drawing/2014/main" id="{D4D39F54-90F5-47A7-9B2D-E1F7DF2D85F5}"/>
              </a:ext>
            </a:extLst>
          </p:cNvPr>
          <p:cNvSpPr>
            <a:spLocks noGrp="1"/>
          </p:cNvSpPr>
          <p:nvPr>
            <p:ph type="ctrTitle"/>
          </p:nvPr>
        </p:nvSpPr>
        <p:spPr>
          <a:xfrm>
            <a:off x="1524000" y="1122363"/>
            <a:ext cx="9144000" cy="2387600"/>
          </a:xfrm>
        </p:spPr>
        <p:txBody>
          <a:bodyPr anchor="b"/>
          <a:lstStyle>
            <a:lvl1pPr algn="ctr">
              <a:defRPr sz="6000">
                <a:solidFill>
                  <a:srgbClr val="391B76"/>
                </a:solidFill>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090A18EE-43AC-4663-B33E-306594B98BB2}"/>
              </a:ext>
            </a:extLst>
          </p:cNvPr>
          <p:cNvSpPr>
            <a:spLocks noGrp="1"/>
          </p:cNvSpPr>
          <p:nvPr>
            <p:ph type="subTitle" idx="1"/>
          </p:nvPr>
        </p:nvSpPr>
        <p:spPr>
          <a:xfrm>
            <a:off x="1524000" y="3602038"/>
            <a:ext cx="9144000" cy="1655762"/>
          </a:xfrm>
        </p:spPr>
        <p:txBody>
          <a:bodyPr/>
          <a:lstStyle>
            <a:lvl1pPr marL="0" indent="0" algn="ctr">
              <a:buNone/>
              <a:defRPr sz="2400">
                <a:solidFill>
                  <a:srgbClr val="391B7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6" name="Slide Number Placeholder 5">
            <a:extLst>
              <a:ext uri="{FF2B5EF4-FFF2-40B4-BE49-F238E27FC236}">
                <a16:creationId xmlns:a16="http://schemas.microsoft.com/office/drawing/2014/main" id="{F94BDA21-E19C-4290-A820-BD2E8B938FFF}"/>
              </a:ext>
            </a:extLst>
          </p:cNvPr>
          <p:cNvSpPr>
            <a:spLocks noGrp="1"/>
          </p:cNvSpPr>
          <p:nvPr>
            <p:ph type="sldNum" sz="quarter" idx="12"/>
          </p:nvPr>
        </p:nvSpPr>
        <p:spPr/>
        <p:txBody>
          <a:bodyPr/>
          <a:lstStyle/>
          <a:p>
            <a:fld id="{560BD775-F6D1-4EF0-903C-CE31B82EEFBD}" type="slidenum">
              <a:rPr lang="en-AU" smtClean="0"/>
              <a:t>‹#›</a:t>
            </a:fld>
            <a:endParaRPr lang="en-AU"/>
          </a:p>
        </p:txBody>
      </p:sp>
      <p:pic>
        <p:nvPicPr>
          <p:cNvPr id="12" name="Picture 11">
            <a:extLst>
              <a:ext uri="{FF2B5EF4-FFF2-40B4-BE49-F238E27FC236}">
                <a16:creationId xmlns:a16="http://schemas.microsoft.com/office/drawing/2014/main" id="{BB820B0C-22E3-4BA3-8226-E3ACD2BC658E}"/>
              </a:ext>
            </a:extLst>
          </p:cNvPr>
          <p:cNvPicPr/>
          <p:nvPr userDrawn="1"/>
        </p:nvPicPr>
        <p:blipFill rotWithShape="1">
          <a:blip r:embed="rId3">
            <a:extLst>
              <a:ext uri="{28A0092B-C50C-407E-A947-70E740481C1C}">
                <a14:useLocalDpi xmlns:a14="http://schemas.microsoft.com/office/drawing/2010/main" val="0"/>
              </a:ext>
            </a:extLst>
          </a:blip>
          <a:srcRect b="12174"/>
          <a:stretch/>
        </p:blipFill>
        <p:spPr>
          <a:xfrm>
            <a:off x="380598" y="5678351"/>
            <a:ext cx="1930124" cy="923324"/>
          </a:xfrm>
          <a:prstGeom prst="rect">
            <a:avLst/>
          </a:prstGeom>
        </p:spPr>
      </p:pic>
    </p:spTree>
    <p:extLst>
      <p:ext uri="{BB962C8B-B14F-4D97-AF65-F5344CB8AC3E}">
        <p14:creationId xmlns:p14="http://schemas.microsoft.com/office/powerpoint/2010/main" val="526634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05272-A312-4151-99ED-DA53E2C144FC}"/>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483730D-5ADE-4167-B2AE-B97C2DBF7B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97F8C6E-E8A4-4079-A50B-29F0276ED75D}"/>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a:p>
        </p:txBody>
      </p:sp>
      <p:sp>
        <p:nvSpPr>
          <p:cNvPr id="5" name="Footer Placeholder 4">
            <a:extLst>
              <a:ext uri="{FF2B5EF4-FFF2-40B4-BE49-F238E27FC236}">
                <a16:creationId xmlns:a16="http://schemas.microsoft.com/office/drawing/2014/main" id="{C62CBC58-DC22-4665-B8E6-47BF2F27901C}"/>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088BC034-7470-416B-A684-6B10850AF159}"/>
              </a:ext>
            </a:extLst>
          </p:cNvPr>
          <p:cNvSpPr>
            <a:spLocks noGrp="1"/>
          </p:cNvSpPr>
          <p:nvPr>
            <p:ph type="sldNum" sz="quarter" idx="12"/>
          </p:nvPr>
        </p:nvSpPr>
        <p:spPr/>
        <p:txBody>
          <a:bodyPr/>
          <a:lstStyle/>
          <a:p>
            <a:fld id="{560BD775-F6D1-4EF0-903C-CE31B82EEFBD}" type="slidenum">
              <a:rPr lang="en-AU" smtClean="0"/>
              <a:t>‹#›</a:t>
            </a:fld>
            <a:endParaRPr lang="en-AU"/>
          </a:p>
        </p:txBody>
      </p:sp>
    </p:spTree>
    <p:extLst>
      <p:ext uri="{BB962C8B-B14F-4D97-AF65-F5344CB8AC3E}">
        <p14:creationId xmlns:p14="http://schemas.microsoft.com/office/powerpoint/2010/main" val="1080475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A43D50-6E92-496F-AA42-3622E05CA85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81A0633-4A30-4F8D-9ABB-EC3D7A5FD4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092C9CA-BC84-4A70-99AC-80A884B26A5B}"/>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a:p>
        </p:txBody>
      </p:sp>
      <p:sp>
        <p:nvSpPr>
          <p:cNvPr id="5" name="Footer Placeholder 4">
            <a:extLst>
              <a:ext uri="{FF2B5EF4-FFF2-40B4-BE49-F238E27FC236}">
                <a16:creationId xmlns:a16="http://schemas.microsoft.com/office/drawing/2014/main" id="{805EAEDC-A19F-46D6-A62A-E9C0C1546B95}"/>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8C212E34-9C33-4232-BFDF-21F1DFAB2412}"/>
              </a:ext>
            </a:extLst>
          </p:cNvPr>
          <p:cNvSpPr>
            <a:spLocks noGrp="1"/>
          </p:cNvSpPr>
          <p:nvPr>
            <p:ph type="sldNum" sz="quarter" idx="12"/>
          </p:nvPr>
        </p:nvSpPr>
        <p:spPr/>
        <p:txBody>
          <a:bodyPr/>
          <a:lstStyle/>
          <a:p>
            <a:fld id="{560BD775-F6D1-4EF0-903C-CE31B82EEFBD}" type="slidenum">
              <a:rPr lang="en-AU" smtClean="0"/>
              <a:t>‹#›</a:t>
            </a:fld>
            <a:endParaRPr lang="en-AU"/>
          </a:p>
        </p:txBody>
      </p:sp>
    </p:spTree>
    <p:extLst>
      <p:ext uri="{BB962C8B-B14F-4D97-AF65-F5344CB8AC3E}">
        <p14:creationId xmlns:p14="http://schemas.microsoft.com/office/powerpoint/2010/main" val="3887109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D3C29-D8CF-4DD6-BE9D-0678475FD87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41EE360-5817-42C0-B9E7-8ACE991241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215DF24-3BF3-4879-A657-FC38E092EB66}"/>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dirty="0"/>
          </a:p>
        </p:txBody>
      </p:sp>
      <p:sp>
        <p:nvSpPr>
          <p:cNvPr id="5" name="Footer Placeholder 4">
            <a:extLst>
              <a:ext uri="{FF2B5EF4-FFF2-40B4-BE49-F238E27FC236}">
                <a16:creationId xmlns:a16="http://schemas.microsoft.com/office/drawing/2014/main" id="{B16A3567-F091-42AC-890C-A340F9A36172}"/>
              </a:ext>
            </a:extLst>
          </p:cNvPr>
          <p:cNvSpPr>
            <a:spLocks noGrp="1"/>
          </p:cNvSpPr>
          <p:nvPr>
            <p:ph type="ftr" sz="quarter" idx="11"/>
          </p:nvPr>
        </p:nvSpPr>
        <p:spPr>
          <a:xfrm>
            <a:off x="4038600" y="6356350"/>
            <a:ext cx="4114800" cy="365125"/>
          </a:xfrm>
          <a:prstGeom prst="rect">
            <a:avLst/>
          </a:prstGeom>
        </p:spPr>
        <p:txBody>
          <a:bodyPr/>
          <a:lstStyle/>
          <a:p>
            <a:endParaRPr lang="en-AU" dirty="0"/>
          </a:p>
        </p:txBody>
      </p:sp>
      <p:sp>
        <p:nvSpPr>
          <p:cNvPr id="6" name="Slide Number Placeholder 5">
            <a:extLst>
              <a:ext uri="{FF2B5EF4-FFF2-40B4-BE49-F238E27FC236}">
                <a16:creationId xmlns:a16="http://schemas.microsoft.com/office/drawing/2014/main" id="{46BF51FA-6AAC-45A9-9A72-3E87A037648C}"/>
              </a:ext>
            </a:extLst>
          </p:cNvPr>
          <p:cNvSpPr>
            <a:spLocks noGrp="1"/>
          </p:cNvSpPr>
          <p:nvPr>
            <p:ph type="sldNum" sz="quarter" idx="12"/>
          </p:nvPr>
        </p:nvSpPr>
        <p:spPr/>
        <p:txBody>
          <a:bodyPr/>
          <a:lstStyle/>
          <a:p>
            <a:fld id="{560BD775-F6D1-4EF0-903C-CE31B82EEFBD}" type="slidenum">
              <a:rPr lang="en-AU" smtClean="0"/>
              <a:t>‹#›</a:t>
            </a:fld>
            <a:endParaRPr lang="en-AU" dirty="0"/>
          </a:p>
        </p:txBody>
      </p:sp>
    </p:spTree>
    <p:extLst>
      <p:ext uri="{BB962C8B-B14F-4D97-AF65-F5344CB8AC3E}">
        <p14:creationId xmlns:p14="http://schemas.microsoft.com/office/powerpoint/2010/main" val="2895918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BDE33-B22E-4610-BAC2-CF6EF92CD2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85379086-64CF-447A-99D5-7FBF7201E1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FAFBD6-93DF-45DA-BADD-12D519A76EB9}"/>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a:p>
        </p:txBody>
      </p:sp>
      <p:sp>
        <p:nvSpPr>
          <p:cNvPr id="5" name="Footer Placeholder 4">
            <a:extLst>
              <a:ext uri="{FF2B5EF4-FFF2-40B4-BE49-F238E27FC236}">
                <a16:creationId xmlns:a16="http://schemas.microsoft.com/office/drawing/2014/main" id="{8A0AE9E9-ED2A-4148-A324-F9D2F52F12CF}"/>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6B99A7DC-5535-491F-9D5B-3A486E8A5A6B}"/>
              </a:ext>
            </a:extLst>
          </p:cNvPr>
          <p:cNvSpPr>
            <a:spLocks noGrp="1"/>
          </p:cNvSpPr>
          <p:nvPr>
            <p:ph type="sldNum" sz="quarter" idx="12"/>
          </p:nvPr>
        </p:nvSpPr>
        <p:spPr/>
        <p:txBody>
          <a:bodyPr/>
          <a:lstStyle/>
          <a:p>
            <a:fld id="{560BD775-F6D1-4EF0-903C-CE31B82EEFBD}" type="slidenum">
              <a:rPr lang="en-AU" smtClean="0"/>
              <a:t>‹#›</a:t>
            </a:fld>
            <a:endParaRPr lang="en-AU"/>
          </a:p>
        </p:txBody>
      </p:sp>
    </p:spTree>
    <p:extLst>
      <p:ext uri="{BB962C8B-B14F-4D97-AF65-F5344CB8AC3E}">
        <p14:creationId xmlns:p14="http://schemas.microsoft.com/office/powerpoint/2010/main" val="4245688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84DAC-BD89-4B37-9F22-E18D2507DC7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5E82E074-6894-4A4A-929F-82267A98EE2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376E4828-C64D-4F65-A0F9-E171E26F11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89378B8C-4C0C-44C2-98CE-C3450C2AB3CE}"/>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a:p>
        </p:txBody>
      </p:sp>
      <p:sp>
        <p:nvSpPr>
          <p:cNvPr id="6" name="Footer Placeholder 5">
            <a:extLst>
              <a:ext uri="{FF2B5EF4-FFF2-40B4-BE49-F238E27FC236}">
                <a16:creationId xmlns:a16="http://schemas.microsoft.com/office/drawing/2014/main" id="{87C98140-A1EA-4C29-BA24-6F303F3E5735}"/>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3F4D7781-02A7-4838-9245-A4121A9624E1}"/>
              </a:ext>
            </a:extLst>
          </p:cNvPr>
          <p:cNvSpPr>
            <a:spLocks noGrp="1"/>
          </p:cNvSpPr>
          <p:nvPr>
            <p:ph type="sldNum" sz="quarter" idx="12"/>
          </p:nvPr>
        </p:nvSpPr>
        <p:spPr/>
        <p:txBody>
          <a:bodyPr/>
          <a:lstStyle/>
          <a:p>
            <a:fld id="{560BD775-F6D1-4EF0-903C-CE31B82EEFBD}" type="slidenum">
              <a:rPr lang="en-AU" smtClean="0"/>
              <a:t>‹#›</a:t>
            </a:fld>
            <a:endParaRPr lang="en-AU"/>
          </a:p>
        </p:txBody>
      </p:sp>
    </p:spTree>
    <p:extLst>
      <p:ext uri="{BB962C8B-B14F-4D97-AF65-F5344CB8AC3E}">
        <p14:creationId xmlns:p14="http://schemas.microsoft.com/office/powerpoint/2010/main" val="465593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6FCDC-340B-4A46-93EF-2CC06E6E2603}"/>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83B2FA7-6C0F-4713-89F8-88F36C4F89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93DE40-AFE7-4C62-8E85-95C6B638FD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5A0BFFB9-E7F4-4B13-A30D-84837BE124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4A7BE7-C14B-4E06-BFD9-EF2A082B7F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D2673857-3A93-4B5E-AE05-F9479F521636}"/>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a:p>
        </p:txBody>
      </p:sp>
      <p:sp>
        <p:nvSpPr>
          <p:cNvPr id="8" name="Footer Placeholder 7">
            <a:extLst>
              <a:ext uri="{FF2B5EF4-FFF2-40B4-BE49-F238E27FC236}">
                <a16:creationId xmlns:a16="http://schemas.microsoft.com/office/drawing/2014/main" id="{AC7CA9CA-A24A-450B-951B-B09DB8B0C1AB}"/>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9" name="Slide Number Placeholder 8">
            <a:extLst>
              <a:ext uri="{FF2B5EF4-FFF2-40B4-BE49-F238E27FC236}">
                <a16:creationId xmlns:a16="http://schemas.microsoft.com/office/drawing/2014/main" id="{AB0D4AF2-B6B5-4393-B271-25B0A32F0799}"/>
              </a:ext>
            </a:extLst>
          </p:cNvPr>
          <p:cNvSpPr>
            <a:spLocks noGrp="1"/>
          </p:cNvSpPr>
          <p:nvPr>
            <p:ph type="sldNum" sz="quarter" idx="12"/>
          </p:nvPr>
        </p:nvSpPr>
        <p:spPr/>
        <p:txBody>
          <a:bodyPr/>
          <a:lstStyle/>
          <a:p>
            <a:fld id="{560BD775-F6D1-4EF0-903C-CE31B82EEFBD}" type="slidenum">
              <a:rPr lang="en-AU" smtClean="0"/>
              <a:t>‹#›</a:t>
            </a:fld>
            <a:endParaRPr lang="en-AU"/>
          </a:p>
        </p:txBody>
      </p:sp>
    </p:spTree>
    <p:extLst>
      <p:ext uri="{BB962C8B-B14F-4D97-AF65-F5344CB8AC3E}">
        <p14:creationId xmlns:p14="http://schemas.microsoft.com/office/powerpoint/2010/main" val="1606930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D9C8F-F57A-41C7-9055-71C1C4878EA6}"/>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4E93D7E3-B308-43B8-8E77-4507D7B9153C}"/>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a:p>
        </p:txBody>
      </p:sp>
      <p:sp>
        <p:nvSpPr>
          <p:cNvPr id="4" name="Footer Placeholder 3">
            <a:extLst>
              <a:ext uri="{FF2B5EF4-FFF2-40B4-BE49-F238E27FC236}">
                <a16:creationId xmlns:a16="http://schemas.microsoft.com/office/drawing/2014/main" id="{DE939DA5-DFA7-4173-AEAC-89736EC5BF8A}"/>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5" name="Slide Number Placeholder 4">
            <a:extLst>
              <a:ext uri="{FF2B5EF4-FFF2-40B4-BE49-F238E27FC236}">
                <a16:creationId xmlns:a16="http://schemas.microsoft.com/office/drawing/2014/main" id="{98CDDD78-3EAB-41F8-A174-6212EA3173C0}"/>
              </a:ext>
            </a:extLst>
          </p:cNvPr>
          <p:cNvSpPr>
            <a:spLocks noGrp="1"/>
          </p:cNvSpPr>
          <p:nvPr>
            <p:ph type="sldNum" sz="quarter" idx="12"/>
          </p:nvPr>
        </p:nvSpPr>
        <p:spPr/>
        <p:txBody>
          <a:bodyPr/>
          <a:lstStyle/>
          <a:p>
            <a:fld id="{560BD775-F6D1-4EF0-903C-CE31B82EEFBD}" type="slidenum">
              <a:rPr lang="en-AU" smtClean="0"/>
              <a:t>‹#›</a:t>
            </a:fld>
            <a:endParaRPr lang="en-AU"/>
          </a:p>
        </p:txBody>
      </p:sp>
    </p:spTree>
    <p:extLst>
      <p:ext uri="{BB962C8B-B14F-4D97-AF65-F5344CB8AC3E}">
        <p14:creationId xmlns:p14="http://schemas.microsoft.com/office/powerpoint/2010/main" val="384107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C42787-7830-4AE8-869B-20A6FB845EDC}"/>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a:p>
        </p:txBody>
      </p:sp>
      <p:sp>
        <p:nvSpPr>
          <p:cNvPr id="3" name="Footer Placeholder 2">
            <a:extLst>
              <a:ext uri="{FF2B5EF4-FFF2-40B4-BE49-F238E27FC236}">
                <a16:creationId xmlns:a16="http://schemas.microsoft.com/office/drawing/2014/main" id="{055A3250-448D-4E3A-99C1-108E7B8C110B}"/>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4" name="Slide Number Placeholder 3">
            <a:extLst>
              <a:ext uri="{FF2B5EF4-FFF2-40B4-BE49-F238E27FC236}">
                <a16:creationId xmlns:a16="http://schemas.microsoft.com/office/drawing/2014/main" id="{D2973409-4F6D-4007-B5CC-4FA6C3019A9F}"/>
              </a:ext>
            </a:extLst>
          </p:cNvPr>
          <p:cNvSpPr>
            <a:spLocks noGrp="1"/>
          </p:cNvSpPr>
          <p:nvPr>
            <p:ph type="sldNum" sz="quarter" idx="12"/>
          </p:nvPr>
        </p:nvSpPr>
        <p:spPr/>
        <p:txBody>
          <a:bodyPr/>
          <a:lstStyle/>
          <a:p>
            <a:fld id="{560BD775-F6D1-4EF0-903C-CE31B82EEFBD}" type="slidenum">
              <a:rPr lang="en-AU" smtClean="0"/>
              <a:t>‹#›</a:t>
            </a:fld>
            <a:endParaRPr lang="en-AU"/>
          </a:p>
        </p:txBody>
      </p:sp>
    </p:spTree>
    <p:extLst>
      <p:ext uri="{BB962C8B-B14F-4D97-AF65-F5344CB8AC3E}">
        <p14:creationId xmlns:p14="http://schemas.microsoft.com/office/powerpoint/2010/main" val="1800024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3B4F8-514F-4114-B533-12A8CB263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7C875899-93B8-465A-8432-60A825C1A0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6C94C83E-5BBB-4767-89B1-D200FD2B20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B35AAC-3D5F-4B80-99EF-4181CBED3969}"/>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a:p>
        </p:txBody>
      </p:sp>
      <p:sp>
        <p:nvSpPr>
          <p:cNvPr id="6" name="Footer Placeholder 5">
            <a:extLst>
              <a:ext uri="{FF2B5EF4-FFF2-40B4-BE49-F238E27FC236}">
                <a16:creationId xmlns:a16="http://schemas.microsoft.com/office/drawing/2014/main" id="{33C1F8D8-ED5D-4006-9C1F-A03410352E9D}"/>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4DA62E72-8AC2-43EE-89D5-3F8AFD19B67F}"/>
              </a:ext>
            </a:extLst>
          </p:cNvPr>
          <p:cNvSpPr>
            <a:spLocks noGrp="1"/>
          </p:cNvSpPr>
          <p:nvPr>
            <p:ph type="sldNum" sz="quarter" idx="12"/>
          </p:nvPr>
        </p:nvSpPr>
        <p:spPr/>
        <p:txBody>
          <a:bodyPr/>
          <a:lstStyle/>
          <a:p>
            <a:fld id="{560BD775-F6D1-4EF0-903C-CE31B82EEFBD}" type="slidenum">
              <a:rPr lang="en-AU" smtClean="0"/>
              <a:t>‹#›</a:t>
            </a:fld>
            <a:endParaRPr lang="en-AU"/>
          </a:p>
        </p:txBody>
      </p:sp>
    </p:spTree>
    <p:extLst>
      <p:ext uri="{BB962C8B-B14F-4D97-AF65-F5344CB8AC3E}">
        <p14:creationId xmlns:p14="http://schemas.microsoft.com/office/powerpoint/2010/main" val="2291311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0291F-CBEB-40CE-9268-7C6BC19ADE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A21F74C7-B462-41AD-83CD-4456C62AF0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2B1F59B8-10A3-40BD-A9E4-5F4FDAAB05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029729-8405-413D-A2CD-247A97BC2C98}"/>
              </a:ext>
            </a:extLst>
          </p:cNvPr>
          <p:cNvSpPr>
            <a:spLocks noGrp="1"/>
          </p:cNvSpPr>
          <p:nvPr>
            <p:ph type="dt" sz="half" idx="10"/>
          </p:nvPr>
        </p:nvSpPr>
        <p:spPr>
          <a:xfrm>
            <a:off x="838200" y="6356350"/>
            <a:ext cx="2743200" cy="365125"/>
          </a:xfrm>
          <a:prstGeom prst="rect">
            <a:avLst/>
          </a:prstGeom>
        </p:spPr>
        <p:txBody>
          <a:bodyPr/>
          <a:lstStyle/>
          <a:p>
            <a:fld id="{2A8A2A7F-D71E-409A-AA30-1E5AE50A26B1}" type="datetimeFigureOut">
              <a:rPr lang="en-AU" smtClean="0"/>
              <a:t>22/06/2022</a:t>
            </a:fld>
            <a:endParaRPr lang="en-AU"/>
          </a:p>
        </p:txBody>
      </p:sp>
      <p:sp>
        <p:nvSpPr>
          <p:cNvPr id="6" name="Footer Placeholder 5">
            <a:extLst>
              <a:ext uri="{FF2B5EF4-FFF2-40B4-BE49-F238E27FC236}">
                <a16:creationId xmlns:a16="http://schemas.microsoft.com/office/drawing/2014/main" id="{12F8A929-945A-4DC1-A5F2-28C19C6D9E01}"/>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D43E6C85-DE72-49EC-AC6B-DCA227A40240}"/>
              </a:ext>
            </a:extLst>
          </p:cNvPr>
          <p:cNvSpPr>
            <a:spLocks noGrp="1"/>
          </p:cNvSpPr>
          <p:nvPr>
            <p:ph type="sldNum" sz="quarter" idx="12"/>
          </p:nvPr>
        </p:nvSpPr>
        <p:spPr/>
        <p:txBody>
          <a:bodyPr/>
          <a:lstStyle/>
          <a:p>
            <a:fld id="{560BD775-F6D1-4EF0-903C-CE31B82EEFBD}" type="slidenum">
              <a:rPr lang="en-AU" smtClean="0"/>
              <a:t>‹#›</a:t>
            </a:fld>
            <a:endParaRPr lang="en-AU"/>
          </a:p>
        </p:txBody>
      </p:sp>
    </p:spTree>
    <p:extLst>
      <p:ext uri="{BB962C8B-B14F-4D97-AF65-F5344CB8AC3E}">
        <p14:creationId xmlns:p14="http://schemas.microsoft.com/office/powerpoint/2010/main" val="221510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BD6CBE-DD42-45CA-8FBE-D502D14E46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E7EF5659-890B-4CC1-8AA1-AE251A4475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4B5F65C1-E604-4E9C-8F14-A3810264EC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0BD775-F6D1-4EF0-903C-CE31B82EEFBD}" type="slidenum">
              <a:rPr lang="en-AU" smtClean="0"/>
              <a:pPr/>
              <a:t>‹#›</a:t>
            </a:fld>
            <a:endParaRPr lang="en-AU" dirty="0"/>
          </a:p>
        </p:txBody>
      </p:sp>
      <p:sp>
        <p:nvSpPr>
          <p:cNvPr id="5" name="Footer Placeholder 4">
            <a:extLst>
              <a:ext uri="{FF2B5EF4-FFF2-40B4-BE49-F238E27FC236}">
                <a16:creationId xmlns:a16="http://schemas.microsoft.com/office/drawing/2014/main" id="{FF4AA455-E4D2-4955-ABFC-40E64199CD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a:extLst>
              <a:ext uri="{FF2B5EF4-FFF2-40B4-BE49-F238E27FC236}">
                <a16:creationId xmlns:a16="http://schemas.microsoft.com/office/drawing/2014/main" id="{6BEDEACE-D75E-4755-B39D-55AEBD360A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AU" dirty="0"/>
          </a:p>
        </p:txBody>
      </p:sp>
      <p:sp>
        <p:nvSpPr>
          <p:cNvPr id="10" name="Rectangle 9">
            <a:extLst>
              <a:ext uri="{FF2B5EF4-FFF2-40B4-BE49-F238E27FC236}">
                <a16:creationId xmlns:a16="http://schemas.microsoft.com/office/drawing/2014/main" id="{2E6F440C-556D-42E0-87E6-1661469CD43A}"/>
              </a:ext>
            </a:extLst>
          </p:cNvPr>
          <p:cNvSpPr/>
          <p:nvPr userDrawn="1"/>
        </p:nvSpPr>
        <p:spPr>
          <a:xfrm>
            <a:off x="0" y="0"/>
            <a:ext cx="12204000" cy="212400"/>
          </a:xfrm>
          <a:prstGeom prst="rect">
            <a:avLst/>
          </a:prstGeom>
          <a:solidFill>
            <a:srgbClr val="391B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pic>
        <p:nvPicPr>
          <p:cNvPr id="9" name="Picture 8">
            <a:extLst>
              <a:ext uri="{FF2B5EF4-FFF2-40B4-BE49-F238E27FC236}">
                <a16:creationId xmlns:a16="http://schemas.microsoft.com/office/drawing/2014/main" id="{1862AF07-8A44-4508-AA72-A48E60290A7E}"/>
              </a:ext>
            </a:extLst>
          </p:cNvPr>
          <p:cNvPicPr/>
          <p:nvPr userDrawn="1"/>
        </p:nvPicPr>
        <p:blipFill rotWithShape="1">
          <a:blip r:embed="rId13">
            <a:extLst>
              <a:ext uri="{28A0092B-C50C-407E-A947-70E740481C1C}">
                <a14:useLocalDpi xmlns:a14="http://schemas.microsoft.com/office/drawing/2010/main" val="0"/>
              </a:ext>
            </a:extLst>
          </a:blip>
          <a:srcRect b="12106"/>
          <a:stretch/>
        </p:blipFill>
        <p:spPr>
          <a:xfrm>
            <a:off x="10764366" y="6132323"/>
            <a:ext cx="1230623" cy="589152"/>
          </a:xfrm>
          <a:prstGeom prst="rect">
            <a:avLst/>
          </a:prstGeom>
        </p:spPr>
      </p:pic>
    </p:spTree>
    <p:extLst>
      <p:ext uri="{BB962C8B-B14F-4D97-AF65-F5344CB8AC3E}">
        <p14:creationId xmlns:p14="http://schemas.microsoft.com/office/powerpoint/2010/main" val="3753031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391B76"/>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D598B-B850-41D8-A8AE-A985F4CE4024}"/>
              </a:ext>
            </a:extLst>
          </p:cNvPr>
          <p:cNvSpPr>
            <a:spLocks noGrp="1"/>
          </p:cNvSpPr>
          <p:nvPr>
            <p:ph type="title"/>
          </p:nvPr>
        </p:nvSpPr>
        <p:spPr>
          <a:xfrm>
            <a:off x="838200" y="681037"/>
            <a:ext cx="10515600" cy="1144588"/>
          </a:xfrm>
        </p:spPr>
        <p:txBody>
          <a:bodyPr>
            <a:normAutofit fontScale="90000"/>
          </a:bodyPr>
          <a:lstStyle/>
          <a:p>
            <a:r>
              <a:rPr lang="en-AU" sz="4000" kern="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ACKNOWLEDGEMENT OF COUNTRY</a:t>
            </a:r>
            <a:r>
              <a:rPr lang="en-AU" sz="4400" kern="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br>
              <a:rPr lang="en-AU" sz="4400" dirty="0">
                <a:effectLst/>
                <a:latin typeface="Calibri" panose="020F0502020204030204" pitchFamily="34" charset="0"/>
                <a:ea typeface="Calibri" panose="020F0502020204030204" pitchFamily="34" charset="0"/>
              </a:rPr>
            </a:br>
            <a:endParaRPr lang="en-AU" dirty="0"/>
          </a:p>
        </p:txBody>
      </p:sp>
      <p:sp>
        <p:nvSpPr>
          <p:cNvPr id="3" name="Content Placeholder 2">
            <a:extLst>
              <a:ext uri="{FF2B5EF4-FFF2-40B4-BE49-F238E27FC236}">
                <a16:creationId xmlns:a16="http://schemas.microsoft.com/office/drawing/2014/main" id="{2C6E5A1D-37C5-4EF8-B751-0A3491050C7F}"/>
              </a:ext>
            </a:extLst>
          </p:cNvPr>
          <p:cNvSpPr>
            <a:spLocks noGrp="1"/>
          </p:cNvSpPr>
          <p:nvPr>
            <p:ph idx="1"/>
          </p:nvPr>
        </p:nvSpPr>
        <p:spPr>
          <a:xfrm>
            <a:off x="838200" y="1317524"/>
            <a:ext cx="10515600" cy="5397908"/>
          </a:xfrm>
        </p:spPr>
        <p:txBody>
          <a:bodyPr>
            <a:normAutofit/>
          </a:bodyPr>
          <a:lstStyle/>
          <a:p>
            <a:pPr indent="0" fontAlgn="base">
              <a:buNone/>
            </a:pPr>
            <a:r>
              <a:rPr lang="en-AU"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 recognition of </a:t>
            </a:r>
            <a:r>
              <a:rPr lang="en-AU" dirty="0">
                <a:solidFill>
                  <a:srgbClr val="000000"/>
                </a:solidFill>
                <a:latin typeface="Calibri" panose="020F0502020204030204" pitchFamily="34" charset="0"/>
                <a:ea typeface="Times New Roman" panose="02020603050405020304" pitchFamily="18" charset="0"/>
                <a:cs typeface="Calibri" panose="020F0502020204030204" pitchFamily="34" charset="0"/>
              </a:rPr>
              <a:t>First Nation</a:t>
            </a:r>
            <a:r>
              <a:rPr lang="en-AU"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AU" dirty="0">
                <a:solidFill>
                  <a:srgbClr val="000000"/>
                </a:solidFill>
                <a:latin typeface="Calibri" panose="020F0502020204030204" pitchFamily="34" charset="0"/>
                <a:ea typeface="Times New Roman" panose="02020603050405020304" pitchFamily="18" charset="0"/>
                <a:cs typeface="Calibri" panose="020F0502020204030204" pitchFamily="34" charset="0"/>
              </a:rPr>
              <a:t>P</a:t>
            </a:r>
            <a:r>
              <a:rPr lang="en-AU"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eople's spiritual and cultural connection to country, we acknowledge the traditional custodians of this land, the </a:t>
            </a:r>
            <a:r>
              <a:rPr lang="en-AU" sz="2400" i="0" dirty="0">
                <a:solidFill>
                  <a:srgbClr val="202122"/>
                </a:solidFill>
                <a:effectLst/>
                <a:latin typeface="Arial" panose="020B0604020202020204" pitchFamily="34" charset="0"/>
              </a:rPr>
              <a:t>Wathaurong</a:t>
            </a:r>
            <a:r>
              <a:rPr lang="en-AU"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people.</a:t>
            </a:r>
            <a:endParaRPr lang="en-AU" dirty="0">
              <a:effectLst/>
              <a:latin typeface="Calibri" panose="020F0502020204030204" pitchFamily="34" charset="0"/>
              <a:ea typeface="Calibri" panose="020F0502020204030204" pitchFamily="34" charset="0"/>
            </a:endParaRPr>
          </a:p>
          <a:p>
            <a:pPr indent="0" fontAlgn="base">
              <a:buNone/>
            </a:pPr>
            <a:r>
              <a:rPr lang="en-AU"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 acknowledge the continued care of the land and waterways over thousands of generations and celebrate the continuation of a living culture that has a unique role in Australia. </a:t>
            </a:r>
            <a:endParaRPr lang="en-AU" dirty="0">
              <a:effectLst/>
              <a:latin typeface="Calibri" panose="020F0502020204030204" pitchFamily="34" charset="0"/>
              <a:ea typeface="Calibri" panose="020F0502020204030204" pitchFamily="34" charset="0"/>
            </a:endParaRPr>
          </a:p>
          <a:p>
            <a:pPr indent="0" fontAlgn="base">
              <a:buNone/>
            </a:pPr>
            <a:r>
              <a:rPr lang="en-AU"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 pay our respects to Elders past, present and emerging for they hold the memories, traditions, culture and hope of </a:t>
            </a:r>
            <a:r>
              <a:rPr lang="en-AU" dirty="0">
                <a:solidFill>
                  <a:srgbClr val="000000"/>
                </a:solidFill>
                <a:latin typeface="Calibri" panose="020F0502020204030204" pitchFamily="34" charset="0"/>
                <a:ea typeface="Times New Roman" panose="02020603050405020304" pitchFamily="18" charset="0"/>
                <a:cs typeface="Calibri" panose="020F0502020204030204" pitchFamily="34" charset="0"/>
              </a:rPr>
              <a:t>First Nations </a:t>
            </a:r>
            <a:r>
              <a:rPr lang="en-AU"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peoples across the nation. </a:t>
            </a:r>
            <a:endParaRPr lang="en-AU" dirty="0">
              <a:effectLst/>
              <a:latin typeface="Calibri" panose="020F0502020204030204" pitchFamily="34" charset="0"/>
              <a:ea typeface="Calibri" panose="020F0502020204030204" pitchFamily="34" charset="0"/>
            </a:endParaRPr>
          </a:p>
          <a:p>
            <a:pPr indent="0" fontAlgn="base">
              <a:buNone/>
            </a:pPr>
            <a:endParaRPr lang="en-AU" dirty="0">
              <a:effectLst/>
              <a:latin typeface="Calibri" panose="020F0502020204030204" pitchFamily="34" charset="0"/>
              <a:ea typeface="Calibri" panose="020F0502020204030204" pitchFamily="34" charset="0"/>
            </a:endParaRPr>
          </a:p>
          <a:p>
            <a:pPr marL="2057400" indent="0" algn="r" fontAlgn="base">
              <a:buNone/>
            </a:pPr>
            <a:r>
              <a:rPr lang="en-AU"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Adapted from Aboriginal Catholic Ministry Melbourne)</a:t>
            </a:r>
            <a:endParaRPr lang="en-AU" sz="1800" dirty="0">
              <a:effectLst/>
              <a:latin typeface="Calibri" panose="020F0502020204030204" pitchFamily="34" charset="0"/>
              <a:ea typeface="Calibri" panose="020F0502020204030204" pitchFamily="34" charset="0"/>
            </a:endParaRPr>
          </a:p>
          <a:p>
            <a:pPr marL="0" indent="0">
              <a:buNone/>
            </a:pPr>
            <a:endParaRPr lang="en-AU" dirty="0"/>
          </a:p>
        </p:txBody>
      </p:sp>
      <p:pic>
        <p:nvPicPr>
          <p:cNvPr id="4" name="Picture 3">
            <a:extLst>
              <a:ext uri="{FF2B5EF4-FFF2-40B4-BE49-F238E27FC236}">
                <a16:creationId xmlns:a16="http://schemas.microsoft.com/office/drawing/2014/main" id="{3AD40E41-2624-444B-A0BC-87895C2CE597}"/>
              </a:ext>
            </a:extLst>
          </p:cNvPr>
          <p:cNvPicPr>
            <a:picLocks noChangeAspect="1"/>
          </p:cNvPicPr>
          <p:nvPr/>
        </p:nvPicPr>
        <p:blipFill>
          <a:blip r:embed="rId2"/>
          <a:stretch>
            <a:fillRect/>
          </a:stretch>
        </p:blipFill>
        <p:spPr>
          <a:xfrm>
            <a:off x="7751038" y="430624"/>
            <a:ext cx="3965949" cy="886900"/>
          </a:xfrm>
          <a:prstGeom prst="rect">
            <a:avLst/>
          </a:prstGeom>
        </p:spPr>
      </p:pic>
    </p:spTree>
    <p:extLst>
      <p:ext uri="{BB962C8B-B14F-4D97-AF65-F5344CB8AC3E}">
        <p14:creationId xmlns:p14="http://schemas.microsoft.com/office/powerpoint/2010/main" val="912259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49338-D472-4C14-BEE0-21779AEEAE4D}"/>
              </a:ext>
            </a:extLst>
          </p:cNvPr>
          <p:cNvSpPr>
            <a:spLocks noGrp="1"/>
          </p:cNvSpPr>
          <p:nvPr>
            <p:ph type="title"/>
          </p:nvPr>
        </p:nvSpPr>
        <p:spPr/>
        <p:txBody>
          <a:bodyPr/>
          <a:lstStyle/>
          <a:p>
            <a:pPr algn="l"/>
            <a:r>
              <a:rPr lang="en-US" dirty="0"/>
              <a:t>Transport of children to school by positive cases.</a:t>
            </a:r>
          </a:p>
        </p:txBody>
      </p:sp>
      <p:sp>
        <p:nvSpPr>
          <p:cNvPr id="3" name="Content Placeholder 1">
            <a:extLst>
              <a:ext uri="{FF2B5EF4-FFF2-40B4-BE49-F238E27FC236}">
                <a16:creationId xmlns:a16="http://schemas.microsoft.com/office/drawing/2014/main" id="{36C6CFF2-AB6B-47DA-BBD7-25EE5F486497}"/>
              </a:ext>
            </a:extLst>
          </p:cNvPr>
          <p:cNvSpPr txBox="1">
            <a:spLocks/>
          </p:cNvSpPr>
          <p:nvPr/>
        </p:nvSpPr>
        <p:spPr>
          <a:xfrm>
            <a:off x="609600" y="1931934"/>
            <a:ext cx="10744200" cy="4080149"/>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sz="3100" dirty="0"/>
              <a:t>A further change to the pandemic orders is that from 11.59 pm on Friday 24 June, parents/carers who are COVID-19 positive can leave self-isolation to transport children to or from school via private vehicle.</a:t>
            </a:r>
          </a:p>
          <a:p>
            <a:pPr>
              <a:lnSpc>
                <a:spcPct val="110000"/>
              </a:lnSpc>
            </a:pPr>
            <a:r>
              <a:rPr lang="en-US" sz="3100" dirty="0"/>
              <a:t>The parent/carer must travel directly to and from the school only. They must remain in the vehicle at all times, unless it is reasonably necessary to leave the vehicle to walk the child to and from the entrance of the school safely. They must wear a face mask at all times.</a:t>
            </a:r>
          </a:p>
          <a:p>
            <a:pPr>
              <a:lnSpc>
                <a:spcPct val="110000"/>
              </a:lnSpc>
            </a:pPr>
            <a:r>
              <a:rPr lang="en-US" sz="3100" dirty="0"/>
              <a:t>Over the coming days, templated correspondence will be made available for schools to support your communications with your school communities about these changes.</a:t>
            </a:r>
          </a:p>
          <a:p>
            <a:pPr>
              <a:lnSpc>
                <a:spcPct val="110000"/>
              </a:lnSpc>
            </a:pPr>
            <a:endParaRPr lang="en-AU" sz="3400" dirty="0"/>
          </a:p>
          <a:p>
            <a:endParaRPr lang="en-AU" sz="3400" dirty="0"/>
          </a:p>
          <a:p>
            <a:endParaRPr lang="en-US" dirty="0"/>
          </a:p>
        </p:txBody>
      </p:sp>
    </p:spTree>
    <p:extLst>
      <p:ext uri="{BB962C8B-B14F-4D97-AF65-F5344CB8AC3E}">
        <p14:creationId xmlns:p14="http://schemas.microsoft.com/office/powerpoint/2010/main" val="572169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7CBE0-D66A-DF89-24FE-3B1E3DAC0DDD}"/>
              </a:ext>
            </a:extLst>
          </p:cNvPr>
          <p:cNvSpPr>
            <a:spLocks noGrp="1"/>
          </p:cNvSpPr>
          <p:nvPr>
            <p:ph type="title"/>
          </p:nvPr>
        </p:nvSpPr>
        <p:spPr/>
        <p:txBody>
          <a:bodyPr/>
          <a:lstStyle/>
          <a:p>
            <a:r>
              <a:rPr lang="en-US" dirty="0"/>
              <a:t>Opening Prayer</a:t>
            </a:r>
            <a:endParaRPr lang="en-AU" dirty="0"/>
          </a:p>
        </p:txBody>
      </p:sp>
      <p:sp>
        <p:nvSpPr>
          <p:cNvPr id="3" name="Content Placeholder 2">
            <a:extLst>
              <a:ext uri="{FF2B5EF4-FFF2-40B4-BE49-F238E27FC236}">
                <a16:creationId xmlns:a16="http://schemas.microsoft.com/office/drawing/2014/main" id="{F6599089-9789-925D-8736-77CEB820FE73}"/>
              </a:ext>
            </a:extLst>
          </p:cNvPr>
          <p:cNvSpPr>
            <a:spLocks noGrp="1"/>
          </p:cNvSpPr>
          <p:nvPr>
            <p:ph idx="1"/>
          </p:nvPr>
        </p:nvSpPr>
        <p:spPr/>
        <p:txBody>
          <a:bodyPr/>
          <a:lstStyle/>
          <a:p>
            <a:pPr marL="0" indent="0" algn="ctr">
              <a:buNone/>
            </a:pPr>
            <a:r>
              <a:rPr lang="en-US" sz="2800" dirty="0">
                <a:solidFill>
                  <a:srgbClr val="391B76"/>
                </a:solidFill>
              </a:rPr>
              <a:t>Creator God</a:t>
            </a:r>
          </a:p>
          <a:p>
            <a:pPr marL="0" indent="0" algn="ctr">
              <a:buNone/>
            </a:pPr>
            <a:r>
              <a:rPr lang="en-US" sz="2800" dirty="0">
                <a:solidFill>
                  <a:srgbClr val="391B76"/>
                </a:solidFill>
              </a:rPr>
              <a:t>We come together as leaders in education in the </a:t>
            </a:r>
            <a:r>
              <a:rPr lang="en-US" dirty="0">
                <a:solidFill>
                  <a:srgbClr val="391B76"/>
                </a:solidFill>
              </a:rPr>
              <a:t>Diocese of Ballarat. </a:t>
            </a:r>
            <a:r>
              <a:rPr lang="en-US" sz="2800" dirty="0">
                <a:solidFill>
                  <a:srgbClr val="391B76"/>
                </a:solidFill>
              </a:rPr>
              <a:t>We give thanks for our communities of hope and for the transforming work they do from the Murray to the Sea. We pray that we will be energized with courage and hope to continually spread the Good News. We ask this through Jesus our brother.</a:t>
            </a:r>
          </a:p>
          <a:p>
            <a:pPr marL="0" indent="0" algn="ctr">
              <a:buNone/>
            </a:pPr>
            <a:r>
              <a:rPr lang="en-US" sz="2800" dirty="0">
                <a:solidFill>
                  <a:srgbClr val="391B76"/>
                </a:solidFill>
              </a:rPr>
              <a:t>Amen</a:t>
            </a:r>
          </a:p>
          <a:p>
            <a:endParaRPr lang="en-AU" dirty="0"/>
          </a:p>
        </p:txBody>
      </p:sp>
    </p:spTree>
    <p:extLst>
      <p:ext uri="{BB962C8B-B14F-4D97-AF65-F5344CB8AC3E}">
        <p14:creationId xmlns:p14="http://schemas.microsoft.com/office/powerpoint/2010/main" val="930973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57F2D-0EF6-4065-BD95-DA2E012C02E2}"/>
              </a:ext>
            </a:extLst>
          </p:cNvPr>
          <p:cNvSpPr>
            <a:spLocks noGrp="1"/>
          </p:cNvSpPr>
          <p:nvPr>
            <p:ph type="ctrTitle"/>
          </p:nvPr>
        </p:nvSpPr>
        <p:spPr/>
        <p:txBody>
          <a:bodyPr>
            <a:normAutofit fontScale="90000"/>
          </a:bodyPr>
          <a:lstStyle/>
          <a:p>
            <a:r>
              <a:rPr lang="en-AU" dirty="0"/>
              <a:t>Changes to the Victorian Government Pandemic Orders</a:t>
            </a:r>
          </a:p>
        </p:txBody>
      </p:sp>
      <p:sp>
        <p:nvSpPr>
          <p:cNvPr id="3" name="Subtitle 2">
            <a:extLst>
              <a:ext uri="{FF2B5EF4-FFF2-40B4-BE49-F238E27FC236}">
                <a16:creationId xmlns:a16="http://schemas.microsoft.com/office/drawing/2014/main" id="{5E7F03FA-68DC-41F3-B1B0-FA1515DC37A2}"/>
              </a:ext>
            </a:extLst>
          </p:cNvPr>
          <p:cNvSpPr>
            <a:spLocks noGrp="1"/>
          </p:cNvSpPr>
          <p:nvPr>
            <p:ph type="subTitle" idx="1"/>
          </p:nvPr>
        </p:nvSpPr>
        <p:spPr>
          <a:xfrm>
            <a:off x="1660634" y="3591528"/>
            <a:ext cx="9144000" cy="1655762"/>
          </a:xfrm>
        </p:spPr>
        <p:txBody>
          <a:bodyPr/>
          <a:lstStyle/>
          <a:p>
            <a:r>
              <a:rPr lang="en-AU" dirty="0"/>
              <a:t>Effective 25 June 2022</a:t>
            </a:r>
          </a:p>
        </p:txBody>
      </p:sp>
    </p:spTree>
    <p:extLst>
      <p:ext uri="{BB962C8B-B14F-4D97-AF65-F5344CB8AC3E}">
        <p14:creationId xmlns:p14="http://schemas.microsoft.com/office/powerpoint/2010/main" val="2583129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63AC5-18B5-4721-AEB1-56E87C8D9C63}"/>
              </a:ext>
            </a:extLst>
          </p:cNvPr>
          <p:cNvSpPr>
            <a:spLocks noGrp="1"/>
          </p:cNvSpPr>
          <p:nvPr>
            <p:ph type="title"/>
          </p:nvPr>
        </p:nvSpPr>
        <p:spPr/>
        <p:txBody>
          <a:bodyPr/>
          <a:lstStyle/>
          <a:p>
            <a:r>
              <a:rPr lang="en-AU" dirty="0"/>
              <a:t>Information for Principals</a:t>
            </a:r>
          </a:p>
        </p:txBody>
      </p:sp>
      <p:sp>
        <p:nvSpPr>
          <p:cNvPr id="3" name="Content Placeholder 1">
            <a:extLst>
              <a:ext uri="{FF2B5EF4-FFF2-40B4-BE49-F238E27FC236}">
                <a16:creationId xmlns:a16="http://schemas.microsoft.com/office/drawing/2014/main" id="{ED6B1B8D-C4DD-4B35-9B4A-F879F4B4B16D}"/>
              </a:ext>
            </a:extLst>
          </p:cNvPr>
          <p:cNvSpPr txBox="1">
            <a:spLocks/>
          </p:cNvSpPr>
          <p:nvPr/>
        </p:nvSpPr>
        <p:spPr>
          <a:xfrm>
            <a:off x="609599" y="1543051"/>
            <a:ext cx="10993515" cy="4080149"/>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t>It is always important that we maintain a professional and non-judgemental perspective and we create a safe environment for all employees as Catholic school leaders.</a:t>
            </a:r>
          </a:p>
          <a:p>
            <a:endParaRPr lang="en-AU" dirty="0"/>
          </a:p>
          <a:p>
            <a:r>
              <a:rPr lang="en-AU" dirty="0"/>
              <a:t>DOBCEL’s approach has been and will continue to be in accordance with the relevant health advice. </a:t>
            </a:r>
          </a:p>
          <a:p>
            <a:endParaRPr lang="en-AU" dirty="0"/>
          </a:p>
          <a:p>
            <a:r>
              <a:rPr lang="en-AU" dirty="0"/>
              <a:t>The health advice underpinning mandates was that staff need to be vaccinated to work in schools. Now, the health advice is that vaccination is no longer a requirement to work in schools. </a:t>
            </a:r>
          </a:p>
          <a:p>
            <a:endParaRPr lang="en-AU" dirty="0"/>
          </a:p>
          <a:p>
            <a:endParaRPr lang="en-AU" dirty="0"/>
          </a:p>
          <a:p>
            <a:endParaRPr lang="en-US" dirty="0"/>
          </a:p>
        </p:txBody>
      </p:sp>
    </p:spTree>
    <p:extLst>
      <p:ext uri="{BB962C8B-B14F-4D97-AF65-F5344CB8AC3E}">
        <p14:creationId xmlns:p14="http://schemas.microsoft.com/office/powerpoint/2010/main" val="3946792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D598B-B850-41D8-A8AE-A985F4CE4024}"/>
              </a:ext>
            </a:extLst>
          </p:cNvPr>
          <p:cNvSpPr>
            <a:spLocks noGrp="1"/>
          </p:cNvSpPr>
          <p:nvPr>
            <p:ph type="title"/>
          </p:nvPr>
        </p:nvSpPr>
        <p:spPr/>
        <p:txBody>
          <a:bodyPr/>
          <a:lstStyle/>
          <a:p>
            <a:r>
              <a:rPr lang="en-AU" dirty="0"/>
              <a:t>Changes to vaccination mandate</a:t>
            </a:r>
          </a:p>
        </p:txBody>
      </p:sp>
      <p:sp>
        <p:nvSpPr>
          <p:cNvPr id="4" name="Content Placeholder 1">
            <a:extLst>
              <a:ext uri="{FF2B5EF4-FFF2-40B4-BE49-F238E27FC236}">
                <a16:creationId xmlns:a16="http://schemas.microsoft.com/office/drawing/2014/main" id="{453AE2CD-5F38-4FC1-A0CE-8651B5F73E9D}"/>
              </a:ext>
            </a:extLst>
          </p:cNvPr>
          <p:cNvSpPr>
            <a:spLocks noGrp="1"/>
          </p:cNvSpPr>
          <p:nvPr>
            <p:ph sz="half" idx="1"/>
          </p:nvPr>
        </p:nvSpPr>
        <p:spPr>
          <a:xfrm>
            <a:off x="838200" y="1690688"/>
            <a:ext cx="9779001" cy="4080149"/>
          </a:xfrm>
        </p:spPr>
        <p:txBody>
          <a:bodyPr>
            <a:normAutofit fontScale="77500" lnSpcReduction="20000"/>
          </a:bodyPr>
          <a:lstStyle/>
          <a:p>
            <a:r>
              <a:rPr lang="en-US" dirty="0"/>
              <a:t>From 11.59 pm on Friday 24 June (in effect the start of Term 3), staff in Catholic schools will no longer need to provide evidence of vaccination to attend for work on site. </a:t>
            </a:r>
            <a:br>
              <a:rPr lang="en-US" dirty="0"/>
            </a:br>
            <a:endParaRPr lang="en-US" dirty="0"/>
          </a:p>
          <a:p>
            <a:r>
              <a:rPr lang="en-US" dirty="0"/>
              <a:t>From this date, staff will no longer need to demonstrate evidence of any vaccination doses to attend for work on site. </a:t>
            </a:r>
          </a:p>
          <a:p>
            <a:endParaRPr lang="en-US" dirty="0"/>
          </a:p>
          <a:p>
            <a:r>
              <a:rPr lang="en-US" dirty="0"/>
              <a:t>You are not required, and cannot from this date, ask anyone about their vaccination status.  This includes parents/carers, CRTs, volunteers or contractors.</a:t>
            </a:r>
          </a:p>
          <a:p>
            <a:endParaRPr lang="en-US" dirty="0"/>
          </a:p>
          <a:p>
            <a:r>
              <a:rPr lang="en-AU" dirty="0"/>
              <a:t>DOBCEL schools are not able to apply a vaccination policy of their own. </a:t>
            </a:r>
          </a:p>
          <a:p>
            <a:pPr marL="0" indent="0">
              <a:buNone/>
            </a:pPr>
            <a:br>
              <a:rPr lang="en-US" dirty="0"/>
            </a:br>
            <a:endParaRPr lang="en-US" dirty="0"/>
          </a:p>
          <a:p>
            <a:endParaRPr lang="en-US" dirty="0"/>
          </a:p>
        </p:txBody>
      </p:sp>
    </p:spTree>
    <p:extLst>
      <p:ext uri="{BB962C8B-B14F-4D97-AF65-F5344CB8AC3E}">
        <p14:creationId xmlns:p14="http://schemas.microsoft.com/office/powerpoint/2010/main" val="2220783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B2A2B-0956-4016-B44A-72E43873F2B2}"/>
              </a:ext>
            </a:extLst>
          </p:cNvPr>
          <p:cNvSpPr>
            <a:spLocks noGrp="1"/>
          </p:cNvSpPr>
          <p:nvPr>
            <p:ph type="title"/>
          </p:nvPr>
        </p:nvSpPr>
        <p:spPr/>
        <p:txBody>
          <a:bodyPr/>
          <a:lstStyle/>
          <a:p>
            <a:r>
              <a:rPr lang="en-AU" dirty="0"/>
              <a:t>Approach to different cohorts</a:t>
            </a:r>
          </a:p>
        </p:txBody>
      </p:sp>
      <p:sp>
        <p:nvSpPr>
          <p:cNvPr id="3" name="Content Placeholder 1">
            <a:extLst>
              <a:ext uri="{FF2B5EF4-FFF2-40B4-BE49-F238E27FC236}">
                <a16:creationId xmlns:a16="http://schemas.microsoft.com/office/drawing/2014/main" id="{6702B40A-46AA-45B8-A2DF-A1C063CD87C1}"/>
              </a:ext>
            </a:extLst>
          </p:cNvPr>
          <p:cNvSpPr txBox="1">
            <a:spLocks/>
          </p:cNvSpPr>
          <p:nvPr/>
        </p:nvSpPr>
        <p:spPr>
          <a:xfrm>
            <a:off x="609599" y="1543051"/>
            <a:ext cx="10962291" cy="4700094"/>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t>Personal leave (either paid or unpaid)</a:t>
            </a:r>
          </a:p>
          <a:p>
            <a:pPr>
              <a:lnSpc>
                <a:spcPct val="100000"/>
              </a:lnSpc>
            </a:pPr>
            <a:r>
              <a:rPr lang="en-US" sz="3100" dirty="0"/>
              <a:t>Approach to be considered based on circumstances; speak to your Education Consultant, or contact Ange Jones or Maree Baker (returns from leave 27 June)</a:t>
            </a:r>
          </a:p>
          <a:p>
            <a:pPr>
              <a:lnSpc>
                <a:spcPct val="100000"/>
              </a:lnSpc>
            </a:pPr>
            <a:r>
              <a:rPr lang="en-US" sz="3100" dirty="0"/>
              <a:t>Where absence was for a period </a:t>
            </a:r>
            <a:r>
              <a:rPr lang="en-US" sz="3100" u="sng" dirty="0"/>
              <a:t>greater than one mo</a:t>
            </a:r>
            <a:r>
              <a:rPr lang="en-US" sz="3100" dirty="0"/>
              <a:t>nth, write to employee seeking advice from doctor as to their fitness to return to work and any reasonable adjustments that the School / College might consider.</a:t>
            </a:r>
          </a:p>
          <a:p>
            <a:pPr>
              <a:lnSpc>
                <a:spcPct val="100000"/>
              </a:lnSpc>
            </a:pPr>
            <a:r>
              <a:rPr lang="en-US" sz="3100" dirty="0"/>
              <a:t>Default template will be prepared and shared with principals as required.</a:t>
            </a:r>
          </a:p>
          <a:p>
            <a:endParaRPr lang="en-US" dirty="0"/>
          </a:p>
          <a:p>
            <a:pPr marL="0" indent="0">
              <a:buFont typeface="Arial" panose="020B0604020202020204" pitchFamily="34" charset="0"/>
              <a:buNone/>
            </a:pPr>
            <a:r>
              <a:rPr lang="en-US" b="1" dirty="0"/>
              <a:t>Authorised Leave Without Pay</a:t>
            </a:r>
          </a:p>
          <a:p>
            <a:pPr>
              <a:lnSpc>
                <a:spcPct val="100000"/>
              </a:lnSpc>
            </a:pPr>
            <a:r>
              <a:rPr lang="en-AU" sz="3100" dirty="0"/>
              <a:t>Where leave was approved the period of leave can continue as planned, or changed by mutual agreement; school is under no obligation to enable an immediate return. </a:t>
            </a:r>
          </a:p>
          <a:p>
            <a:endParaRPr lang="en-US" dirty="0"/>
          </a:p>
        </p:txBody>
      </p:sp>
    </p:spTree>
    <p:extLst>
      <p:ext uri="{BB962C8B-B14F-4D97-AF65-F5344CB8AC3E}">
        <p14:creationId xmlns:p14="http://schemas.microsoft.com/office/powerpoint/2010/main" val="1480868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8EEB3-AD20-44C2-95F0-94144667997E}"/>
              </a:ext>
            </a:extLst>
          </p:cNvPr>
          <p:cNvSpPr>
            <a:spLocks noGrp="1"/>
          </p:cNvSpPr>
          <p:nvPr>
            <p:ph type="title"/>
          </p:nvPr>
        </p:nvSpPr>
        <p:spPr/>
        <p:txBody>
          <a:bodyPr/>
          <a:lstStyle/>
          <a:p>
            <a:r>
              <a:rPr lang="en-AU" dirty="0"/>
              <a:t>Approach to different cohorts</a:t>
            </a:r>
          </a:p>
        </p:txBody>
      </p:sp>
      <p:sp>
        <p:nvSpPr>
          <p:cNvPr id="3" name="Content Placeholder 1">
            <a:extLst>
              <a:ext uri="{FF2B5EF4-FFF2-40B4-BE49-F238E27FC236}">
                <a16:creationId xmlns:a16="http://schemas.microsoft.com/office/drawing/2014/main" id="{17514FE8-1540-4BFD-B673-42419ACA7561}"/>
              </a:ext>
            </a:extLst>
          </p:cNvPr>
          <p:cNvSpPr txBox="1">
            <a:spLocks/>
          </p:cNvSpPr>
          <p:nvPr/>
        </p:nvSpPr>
        <p:spPr>
          <a:xfrm>
            <a:off x="609600" y="1543051"/>
            <a:ext cx="9779001" cy="408014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err="1"/>
              <a:t>Unauthorised</a:t>
            </a:r>
            <a:r>
              <a:rPr lang="en-US" b="1" dirty="0"/>
              <a:t> absence (for example, those whose exemptions had expired and a clause 13 process has commenced)</a:t>
            </a:r>
          </a:p>
          <a:p>
            <a:r>
              <a:rPr lang="en-US" dirty="0"/>
              <a:t>Able to resume work.</a:t>
            </a:r>
          </a:p>
          <a:p>
            <a:endParaRPr lang="en-US" dirty="0"/>
          </a:p>
          <a:p>
            <a:pPr marL="0" indent="0">
              <a:buFont typeface="Arial" panose="020B0604020202020204" pitchFamily="34" charset="0"/>
              <a:buNone/>
            </a:pPr>
            <a:r>
              <a:rPr lang="en-US" b="1" dirty="0"/>
              <a:t>Long Service Leave</a:t>
            </a:r>
          </a:p>
          <a:p>
            <a:r>
              <a:rPr lang="en-AU" dirty="0"/>
              <a:t>Where leave was approved the period of leave can continue as planned, or changed by mutual agreement; school is under no obligation to enable an immediate return. </a:t>
            </a:r>
            <a:endParaRPr lang="en-US" dirty="0"/>
          </a:p>
          <a:p>
            <a:endParaRPr lang="en-US" dirty="0"/>
          </a:p>
        </p:txBody>
      </p:sp>
    </p:spTree>
    <p:extLst>
      <p:ext uri="{BB962C8B-B14F-4D97-AF65-F5344CB8AC3E}">
        <p14:creationId xmlns:p14="http://schemas.microsoft.com/office/powerpoint/2010/main" val="1423368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49338-D472-4C14-BEE0-21779AEEAE4D}"/>
              </a:ext>
            </a:extLst>
          </p:cNvPr>
          <p:cNvSpPr>
            <a:spLocks noGrp="1"/>
          </p:cNvSpPr>
          <p:nvPr>
            <p:ph type="title"/>
          </p:nvPr>
        </p:nvSpPr>
        <p:spPr/>
        <p:txBody>
          <a:bodyPr/>
          <a:lstStyle/>
          <a:p>
            <a:r>
              <a:rPr lang="en-AU" dirty="0"/>
              <a:t>Other considerations</a:t>
            </a:r>
          </a:p>
        </p:txBody>
      </p:sp>
      <p:sp>
        <p:nvSpPr>
          <p:cNvPr id="3" name="Content Placeholder 1">
            <a:extLst>
              <a:ext uri="{FF2B5EF4-FFF2-40B4-BE49-F238E27FC236}">
                <a16:creationId xmlns:a16="http://schemas.microsoft.com/office/drawing/2014/main" id="{36C6CFF2-AB6B-47DA-BBD7-25EE5F486497}"/>
              </a:ext>
            </a:extLst>
          </p:cNvPr>
          <p:cNvSpPr txBox="1">
            <a:spLocks/>
          </p:cNvSpPr>
          <p:nvPr/>
        </p:nvSpPr>
        <p:spPr>
          <a:xfrm>
            <a:off x="609600" y="1276721"/>
            <a:ext cx="10744200" cy="4949824"/>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GB" dirty="0"/>
              <a:t>As backfill arrangements are expected to be in place, the principal will consult with staff returning from Term 3 in relation to how they can best support the needs of the school. Minimising disruption to students needs to be taken into consideration. </a:t>
            </a:r>
            <a:endParaRPr lang="en-AU" dirty="0"/>
          </a:p>
          <a:p>
            <a:r>
              <a:rPr lang="en-AU" dirty="0"/>
              <a:t>Given the current staffing challenges there will be a lot of recruitment happening. </a:t>
            </a:r>
          </a:p>
          <a:p>
            <a:pPr marL="540000">
              <a:buFont typeface="Courier New" panose="02070309020205020404" pitchFamily="49" charset="0"/>
              <a:buChar char="o"/>
            </a:pPr>
            <a:r>
              <a:rPr lang="en-AU" dirty="0"/>
              <a:t>It is critical that schools contact previous principals and conduct comprehensive reference checks before appointing staff. </a:t>
            </a:r>
          </a:p>
          <a:p>
            <a:pPr marL="540000">
              <a:buFont typeface="Courier New" panose="02070309020205020404" pitchFamily="49" charset="0"/>
              <a:buChar char="o"/>
            </a:pPr>
            <a:r>
              <a:rPr lang="en-AU" dirty="0"/>
              <a:t>Schools can no longer request information regarding vaccination status.</a:t>
            </a:r>
          </a:p>
          <a:p>
            <a:pPr>
              <a:lnSpc>
                <a:spcPct val="100000"/>
              </a:lnSpc>
            </a:pPr>
            <a:r>
              <a:rPr lang="en-AU" sz="2800" dirty="0"/>
              <a:t>Where an employee has been terminated or resigned due to the vaccination mandate, can seek re-engagement but will not be reinstated.</a:t>
            </a:r>
          </a:p>
          <a:p>
            <a:pPr>
              <a:lnSpc>
                <a:spcPct val="100000"/>
              </a:lnSpc>
            </a:pPr>
            <a:r>
              <a:rPr lang="en-AU" sz="2800" dirty="0"/>
              <a:t>This means they can apply for a role in a DOBCEL school, or a principal can agree to reinstate a former employer however there will be no reinstatement of leave entitlements etc.</a:t>
            </a:r>
          </a:p>
          <a:p>
            <a:endParaRPr lang="en-AU" dirty="0"/>
          </a:p>
          <a:p>
            <a:endParaRPr lang="en-AU" dirty="0"/>
          </a:p>
          <a:p>
            <a:endParaRPr lang="en-US" dirty="0"/>
          </a:p>
        </p:txBody>
      </p:sp>
    </p:spTree>
    <p:extLst>
      <p:ext uri="{BB962C8B-B14F-4D97-AF65-F5344CB8AC3E}">
        <p14:creationId xmlns:p14="http://schemas.microsoft.com/office/powerpoint/2010/main" val="2797200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384A0-4E96-48C1-8449-EE38FD06C099}"/>
              </a:ext>
            </a:extLst>
          </p:cNvPr>
          <p:cNvSpPr>
            <a:spLocks noGrp="1"/>
          </p:cNvSpPr>
          <p:nvPr>
            <p:ph type="title"/>
          </p:nvPr>
        </p:nvSpPr>
        <p:spPr/>
        <p:txBody>
          <a:bodyPr/>
          <a:lstStyle/>
          <a:p>
            <a:r>
              <a:rPr lang="en-AU" dirty="0"/>
              <a:t>Further support regarding the lifting of the vaccination mandate</a:t>
            </a:r>
          </a:p>
        </p:txBody>
      </p:sp>
      <p:sp>
        <p:nvSpPr>
          <p:cNvPr id="3" name="Content Placeholder 1">
            <a:extLst>
              <a:ext uri="{FF2B5EF4-FFF2-40B4-BE49-F238E27FC236}">
                <a16:creationId xmlns:a16="http://schemas.microsoft.com/office/drawing/2014/main" id="{89C5781A-4987-405F-A39C-9960B5C8E7B7}"/>
              </a:ext>
            </a:extLst>
          </p:cNvPr>
          <p:cNvSpPr txBox="1">
            <a:spLocks/>
          </p:cNvSpPr>
          <p:nvPr/>
        </p:nvSpPr>
        <p:spPr>
          <a:xfrm>
            <a:off x="614854" y="1921915"/>
            <a:ext cx="10962291" cy="3879795"/>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AU" sz="3200" dirty="0"/>
              <a:t>Template letter to families will be provided to you by tomorrow</a:t>
            </a:r>
          </a:p>
          <a:p>
            <a:pPr>
              <a:lnSpc>
                <a:spcPct val="100000"/>
              </a:lnSpc>
            </a:pPr>
            <a:r>
              <a:rPr lang="en-AU" sz="3200" dirty="0"/>
              <a:t>We are also preparing an FAQ document which you should receive in the coming days as more information is clarified.</a:t>
            </a:r>
          </a:p>
          <a:p>
            <a:pPr>
              <a:lnSpc>
                <a:spcPct val="100000"/>
              </a:lnSpc>
            </a:pPr>
            <a:endParaRPr lang="en-AU" sz="3200" dirty="0"/>
          </a:p>
          <a:p>
            <a:pPr>
              <a:lnSpc>
                <a:spcPct val="100000"/>
              </a:lnSpc>
            </a:pPr>
            <a:r>
              <a:rPr lang="en-US" sz="3200" dirty="0"/>
              <a:t>Cultural support where staff may be returning or re-engaged to work at your school will vary based on the individual situation</a:t>
            </a:r>
          </a:p>
          <a:p>
            <a:pPr>
              <a:lnSpc>
                <a:spcPct val="100000"/>
              </a:lnSpc>
            </a:pPr>
            <a:endParaRPr lang="en-US" sz="3200" dirty="0"/>
          </a:p>
          <a:p>
            <a:pPr>
              <a:lnSpc>
                <a:spcPct val="100000"/>
              </a:lnSpc>
            </a:pPr>
            <a:r>
              <a:rPr lang="en-US" sz="3200" dirty="0"/>
              <a:t>Speak to your Education Consultant, or contact Ange Jones, Jo Huntley or Maree Baker (returns from leave 27 June</a:t>
            </a:r>
            <a:r>
              <a:rPr lang="en-US" sz="2000" dirty="0"/>
              <a:t>)</a:t>
            </a:r>
          </a:p>
          <a:p>
            <a:endParaRPr lang="en-US" sz="2000" dirty="0"/>
          </a:p>
          <a:p>
            <a:pPr marL="0" indent="0">
              <a:lnSpc>
                <a:spcPct val="100000"/>
              </a:lnSpc>
              <a:buNone/>
            </a:pPr>
            <a:endParaRPr lang="en-AU" sz="3200" dirty="0"/>
          </a:p>
          <a:p>
            <a:endParaRPr lang="en-AU" sz="2000" dirty="0"/>
          </a:p>
          <a:p>
            <a:pPr>
              <a:lnSpc>
                <a:spcPct val="100000"/>
              </a:lnSpc>
            </a:pPr>
            <a:endParaRPr lang="en-AU" sz="3100" dirty="0"/>
          </a:p>
          <a:p>
            <a:endParaRPr lang="en-US" dirty="0"/>
          </a:p>
        </p:txBody>
      </p:sp>
    </p:spTree>
    <p:extLst>
      <p:ext uri="{BB962C8B-B14F-4D97-AF65-F5344CB8AC3E}">
        <p14:creationId xmlns:p14="http://schemas.microsoft.com/office/powerpoint/2010/main" val="2912227404"/>
      </p:ext>
    </p:extLst>
  </p:cSld>
  <p:clrMapOvr>
    <a:masterClrMapping/>
  </p:clrMapOvr>
</p:sld>
</file>

<file path=ppt/theme/theme1.xml><?xml version="1.0" encoding="utf-8"?>
<a:theme xmlns:a="http://schemas.openxmlformats.org/drawingml/2006/main" name="Office Theme">
  <a:themeElements>
    <a:clrScheme name="DOBCEL and CEB">
      <a:dk1>
        <a:sysClr val="windowText" lastClr="000000"/>
      </a:dk1>
      <a:lt1>
        <a:sysClr val="window" lastClr="FFFFFF"/>
      </a:lt1>
      <a:dk2>
        <a:srgbClr val="D7D6E9"/>
      </a:dk2>
      <a:lt2>
        <a:srgbClr val="391B76"/>
      </a:lt2>
      <a:accent1>
        <a:srgbClr val="61A4D7"/>
      </a:accent1>
      <a:accent2>
        <a:srgbClr val="124499"/>
      </a:accent2>
      <a:accent3>
        <a:srgbClr val="499958"/>
      </a:accent3>
      <a:accent4>
        <a:srgbClr val="9F2D57"/>
      </a:accent4>
      <a:accent5>
        <a:srgbClr val="C57329"/>
      </a:accent5>
      <a:accent6>
        <a:srgbClr val="E4C23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1D9C7C5C6B06C4C8F9ED30963E8E574" ma:contentTypeVersion="11" ma:contentTypeDescription="Create a new document." ma:contentTypeScope="" ma:versionID="d96df943459584c32a08ae979398a829">
  <xsd:schema xmlns:xsd="http://www.w3.org/2001/XMLSchema" xmlns:xs="http://www.w3.org/2001/XMLSchema" xmlns:p="http://schemas.microsoft.com/office/2006/metadata/properties" xmlns:ns2="23afe6fe-2e4b-45d1-843f-d8210aea73ac" xmlns:ns3="06249761-12b9-4e22-9669-2b24544d3686" targetNamespace="http://schemas.microsoft.com/office/2006/metadata/properties" ma:root="true" ma:fieldsID="3772d335a5885e924436dfa1d45f4704" ns2:_="" ns3:_="">
    <xsd:import namespace="23afe6fe-2e4b-45d1-843f-d8210aea73ac"/>
    <xsd:import namespace="06249761-12b9-4e22-9669-2b24544d368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afe6fe-2e4b-45d1-843f-d8210aea73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249761-12b9-4e22-9669-2b24544d368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46A607C-E8DB-47D6-8215-51205C712F3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F7B7DA3-3E97-45EC-979A-589DF0CAC0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afe6fe-2e4b-45d1-843f-d8210aea73ac"/>
    <ds:schemaRef ds:uri="06249761-12b9-4e22-9669-2b24544d36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368463-8059-4952-BF85-B68C7585894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105</TotalTime>
  <Words>910</Words>
  <Application>Microsoft Office PowerPoint</Application>
  <PresentationFormat>Widescreen</PresentationFormat>
  <Paragraphs>64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Courier New</vt:lpstr>
      <vt:lpstr>Office Theme</vt:lpstr>
      <vt:lpstr>ACKNOWLEDGEMENT OF COUNTRY:  </vt:lpstr>
      <vt:lpstr>Opening Prayer</vt:lpstr>
      <vt:lpstr>Changes to the Victorian Government Pandemic Orders</vt:lpstr>
      <vt:lpstr>Information for Principals</vt:lpstr>
      <vt:lpstr>Changes to vaccination mandate</vt:lpstr>
      <vt:lpstr>Approach to different cohorts</vt:lpstr>
      <vt:lpstr>Approach to different cohorts</vt:lpstr>
      <vt:lpstr>Other considerations</vt:lpstr>
      <vt:lpstr>Further support regarding the lifting of the vaccination mandate</vt:lpstr>
      <vt:lpstr>Transport of children to school by positive cases.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Newman</dc:creator>
  <cp:lastModifiedBy>Ange Jones</cp:lastModifiedBy>
  <cp:revision>10</cp:revision>
  <dcterms:created xsi:type="dcterms:W3CDTF">2020-06-26T05:25:18Z</dcterms:created>
  <dcterms:modified xsi:type="dcterms:W3CDTF">2022-06-22T05:57:01Z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0x01010081D9C7C5C6B06C4C8F9ED30963E8E574</vt:lpwstr>
  </property>
</Properties>
</file>