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xml" ContentType="application/vnd.openxmlformats-officedocument.presentationml.tags+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8.xml" ContentType="application/vnd.openxmlformats-officedocument.presentationml.tags+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7"/>
  </p:notesMasterIdLst>
  <p:handoutMasterIdLst>
    <p:handoutMasterId r:id="rId38"/>
  </p:handoutMasterIdLst>
  <p:sldIdLst>
    <p:sldId id="256" r:id="rId6"/>
    <p:sldId id="462" r:id="rId7"/>
    <p:sldId id="471" r:id="rId8"/>
    <p:sldId id="292" r:id="rId9"/>
    <p:sldId id="258" r:id="rId10"/>
    <p:sldId id="299" r:id="rId11"/>
    <p:sldId id="485" r:id="rId12"/>
    <p:sldId id="486" r:id="rId13"/>
    <p:sldId id="459" r:id="rId14"/>
    <p:sldId id="441" r:id="rId15"/>
    <p:sldId id="447" r:id="rId16"/>
    <p:sldId id="442" r:id="rId17"/>
    <p:sldId id="444" r:id="rId18"/>
    <p:sldId id="483" r:id="rId19"/>
    <p:sldId id="431" r:id="rId20"/>
    <p:sldId id="451" r:id="rId21"/>
    <p:sldId id="432" r:id="rId22"/>
    <p:sldId id="269" r:id="rId23"/>
    <p:sldId id="453" r:id="rId24"/>
    <p:sldId id="286" r:id="rId25"/>
    <p:sldId id="476" r:id="rId26"/>
    <p:sldId id="478" r:id="rId27"/>
    <p:sldId id="457" r:id="rId28"/>
    <p:sldId id="281" r:id="rId29"/>
    <p:sldId id="473" r:id="rId30"/>
    <p:sldId id="474" r:id="rId31"/>
    <p:sldId id="479" r:id="rId32"/>
    <p:sldId id="480" r:id="rId33"/>
    <p:sldId id="484" r:id="rId34"/>
    <p:sldId id="450" r:id="rId35"/>
    <p:sldId id="287" r:id="rId36"/>
  </p:sldIdLst>
  <p:sldSz cx="9144000" cy="5143500" type="screen16x9"/>
  <p:notesSz cx="6669088" cy="9753600"/>
  <p:custDataLst>
    <p:tags r:id="rId39"/>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ghan, Sue" initials="M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045"/>
    <a:srgbClr val="FFD966"/>
    <a:srgbClr val="FF6600"/>
    <a:srgbClr val="007B8A"/>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9" autoAdjust="0"/>
    <p:restoredTop sz="68421" autoAdjust="0"/>
  </p:normalViewPr>
  <p:slideViewPr>
    <p:cSldViewPr snapToGrid="0" snapToObjects="1">
      <p:cViewPr varScale="1">
        <p:scale>
          <a:sx n="58" d="100"/>
          <a:sy n="58" d="100"/>
        </p:scale>
        <p:origin x="1236" y="4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hyperlink" Target="https://www.vrqa.vic.gov.au/StateRegister/Search.aspx/Search" TargetMode="Externa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diagrams/_rels/data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6.xml.rels><?xml version="1.0" encoding="UTF-8" standalone="yes"?>
<Relationships xmlns="http://schemas.openxmlformats.org/package/2006/relationships"><Relationship Id="rId2" Type="http://schemas.openxmlformats.org/officeDocument/2006/relationships/hyperlink" Target="https://cevn.cecv.catholic.edu.au/Melb/Document-File/Compliance/ARSC/eduDOCS-attestation-guide.pdf" TargetMode="External"/><Relationship Id="rId1" Type="http://schemas.openxmlformats.org/officeDocument/2006/relationships/hyperlink" Target="https://cevn.cecv.catholic.edu.au/Melb/Document-File/Compliance/ARSC/eduDOCS-Quick-Guide.pdf"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mailto:jiwanuch@ceosand.edu.au" TargetMode="External"/><Relationship Id="rId2" Type="http://schemas.openxmlformats.org/officeDocument/2006/relationships/hyperlink" Target="mailto:rwans@doscel.catholic.edu.au" TargetMode="External"/><Relationship Id="rId1" Type="http://schemas.openxmlformats.org/officeDocument/2006/relationships/hyperlink" Target="mailto:scrowe@dobcel.catholic.edu.au" TargetMode="External"/><Relationship Id="rId4" Type="http://schemas.openxmlformats.org/officeDocument/2006/relationships/hyperlink" Target="mailto:arsc@macs.vic.edu.au"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ww.vrqa.vic.gov.au/StateRegister/Search.aspx/Search" TargetMode="External"/><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6.xml.rels><?xml version="1.0" encoding="UTF-8" standalone="yes"?>
<Relationships xmlns="http://schemas.openxmlformats.org/package/2006/relationships"><Relationship Id="rId2" Type="http://schemas.openxmlformats.org/officeDocument/2006/relationships/hyperlink" Target="https://cevn.cecv.catholic.edu.au/Melb/Document-File/Compliance/ARSC/eduDOCS-attestation-guide.pdf" TargetMode="External"/><Relationship Id="rId1" Type="http://schemas.openxmlformats.org/officeDocument/2006/relationships/hyperlink" Target="https://cevn.cecv.catholic.edu.au/Melb/Document-File/Compliance/ARSC/eduDOCS-Quick-Guide.pdf"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mailto:jiwanuch@ceosand.edu.au" TargetMode="External"/><Relationship Id="rId2" Type="http://schemas.openxmlformats.org/officeDocument/2006/relationships/hyperlink" Target="mailto:rwans@doscel.catholic.edu.au" TargetMode="External"/><Relationship Id="rId1" Type="http://schemas.openxmlformats.org/officeDocument/2006/relationships/hyperlink" Target="mailto:scrowe@dobcel.catholic.edu.au" TargetMode="External"/><Relationship Id="rId4" Type="http://schemas.openxmlformats.org/officeDocument/2006/relationships/hyperlink" Target="mailto:arsc@macs.vic.edu.a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FD223-62F4-4534-B89A-3DA6E750FB8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583C8AD8-5673-44A3-9ED1-96E500A0EED6}">
      <dgm:prSet/>
      <dgm:spPr/>
      <dgm:t>
        <a:bodyPr/>
        <a:lstStyle/>
        <a:p>
          <a:pPr>
            <a:lnSpc>
              <a:spcPct val="100000"/>
            </a:lnSpc>
            <a:defRPr cap="all"/>
          </a:pPr>
          <a:r>
            <a:rPr lang="en-US"/>
            <a:t>You will get the slides via email</a:t>
          </a:r>
        </a:p>
      </dgm:t>
    </dgm:pt>
    <dgm:pt modelId="{6ADAADA0-E12D-4D78-AB57-3242B0A11300}" type="parTrans" cxnId="{7C552D5C-2590-4270-8F31-E7BCC9E101AC}">
      <dgm:prSet/>
      <dgm:spPr/>
      <dgm:t>
        <a:bodyPr/>
        <a:lstStyle/>
        <a:p>
          <a:endParaRPr lang="en-US"/>
        </a:p>
      </dgm:t>
    </dgm:pt>
    <dgm:pt modelId="{A28735E7-F972-4966-A67E-1DE898D0C2CC}" type="sibTrans" cxnId="{7C552D5C-2590-4270-8F31-E7BCC9E101AC}">
      <dgm:prSet/>
      <dgm:spPr/>
      <dgm:t>
        <a:bodyPr/>
        <a:lstStyle/>
        <a:p>
          <a:endParaRPr lang="en-US"/>
        </a:p>
      </dgm:t>
    </dgm:pt>
    <dgm:pt modelId="{F6B59C4A-7794-4380-B5ED-C22034940D4C}">
      <dgm:prSet/>
      <dgm:spPr/>
      <dgm:t>
        <a:bodyPr/>
        <a:lstStyle/>
        <a:p>
          <a:pPr>
            <a:lnSpc>
              <a:spcPct val="100000"/>
            </a:lnSpc>
            <a:defRPr cap="all"/>
          </a:pPr>
          <a:r>
            <a:rPr lang="en-US"/>
            <a:t>Ask questions</a:t>
          </a:r>
        </a:p>
      </dgm:t>
    </dgm:pt>
    <dgm:pt modelId="{7F6ED5BE-69CD-4BFD-9EC7-40689184E005}" type="parTrans" cxnId="{59EFE705-428F-496D-A442-C709EB08550D}">
      <dgm:prSet/>
      <dgm:spPr/>
      <dgm:t>
        <a:bodyPr/>
        <a:lstStyle/>
        <a:p>
          <a:endParaRPr lang="en-US"/>
        </a:p>
      </dgm:t>
    </dgm:pt>
    <dgm:pt modelId="{29983B86-7BD5-4DFC-9CE5-9EC12BC5D54C}" type="sibTrans" cxnId="{59EFE705-428F-496D-A442-C709EB08550D}">
      <dgm:prSet/>
      <dgm:spPr/>
      <dgm:t>
        <a:bodyPr/>
        <a:lstStyle/>
        <a:p>
          <a:endParaRPr lang="en-US"/>
        </a:p>
      </dgm:t>
    </dgm:pt>
    <dgm:pt modelId="{E8646B8C-F639-4A74-9B84-C2B2B0AECE56}">
      <dgm:prSet/>
      <dgm:spPr/>
      <dgm:t>
        <a:bodyPr/>
        <a:lstStyle/>
        <a:p>
          <a:pPr>
            <a:lnSpc>
              <a:spcPct val="100000"/>
            </a:lnSpc>
            <a:defRPr cap="all"/>
          </a:pPr>
          <a:r>
            <a:rPr lang="en-US"/>
            <a:t>Tell us how we did in the survey</a:t>
          </a:r>
        </a:p>
      </dgm:t>
    </dgm:pt>
    <dgm:pt modelId="{D86C87CB-1F82-4CAD-A0B6-E86503515355}" type="parTrans" cxnId="{3BCEB733-B579-4B4A-933D-36B352EC6189}">
      <dgm:prSet/>
      <dgm:spPr/>
      <dgm:t>
        <a:bodyPr/>
        <a:lstStyle/>
        <a:p>
          <a:endParaRPr lang="en-US"/>
        </a:p>
      </dgm:t>
    </dgm:pt>
    <dgm:pt modelId="{B8915B6E-A694-47D7-BEBF-8AD0021DD89F}" type="sibTrans" cxnId="{3BCEB733-B579-4B4A-933D-36B352EC6189}">
      <dgm:prSet/>
      <dgm:spPr/>
      <dgm:t>
        <a:bodyPr/>
        <a:lstStyle/>
        <a:p>
          <a:endParaRPr lang="en-US"/>
        </a:p>
      </dgm:t>
    </dgm:pt>
    <dgm:pt modelId="{3E274E37-92A5-4370-AA23-CF6AA54575F1}" type="pres">
      <dgm:prSet presAssocID="{FFEFD223-62F4-4534-B89A-3DA6E750FB86}" presName="root" presStyleCnt="0">
        <dgm:presLayoutVars>
          <dgm:dir/>
          <dgm:resizeHandles val="exact"/>
        </dgm:presLayoutVars>
      </dgm:prSet>
      <dgm:spPr/>
    </dgm:pt>
    <dgm:pt modelId="{2141D86A-260F-4BCC-9637-AC75306DD807}" type="pres">
      <dgm:prSet presAssocID="{583C8AD8-5673-44A3-9ED1-96E500A0EED6}" presName="compNode" presStyleCnt="0"/>
      <dgm:spPr/>
    </dgm:pt>
    <dgm:pt modelId="{D09725E2-B7D6-4C87-8ED3-04956C4A1F03}" type="pres">
      <dgm:prSet presAssocID="{583C8AD8-5673-44A3-9ED1-96E500A0EED6}" presName="iconBgRect" presStyleLbl="bgShp" presStyleIdx="0" presStyleCnt="3"/>
      <dgm:spPr/>
    </dgm:pt>
    <dgm:pt modelId="{BB6368FC-C109-4DB0-B64D-9DC884E01514}" type="pres">
      <dgm:prSet presAssocID="{583C8AD8-5673-44A3-9ED1-96E500A0EE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mail"/>
        </a:ext>
      </dgm:extLst>
    </dgm:pt>
    <dgm:pt modelId="{D0E49A2F-9735-4B69-AC99-752C944A7ADE}" type="pres">
      <dgm:prSet presAssocID="{583C8AD8-5673-44A3-9ED1-96E500A0EED6}" presName="spaceRect" presStyleCnt="0"/>
      <dgm:spPr/>
    </dgm:pt>
    <dgm:pt modelId="{D680A2C2-65E1-4459-BBF6-040B13613A27}" type="pres">
      <dgm:prSet presAssocID="{583C8AD8-5673-44A3-9ED1-96E500A0EED6}" presName="textRect" presStyleLbl="revTx" presStyleIdx="0" presStyleCnt="3">
        <dgm:presLayoutVars>
          <dgm:chMax val="1"/>
          <dgm:chPref val="1"/>
        </dgm:presLayoutVars>
      </dgm:prSet>
      <dgm:spPr/>
    </dgm:pt>
    <dgm:pt modelId="{945FD918-B404-4BA3-8C0D-CC9820C76EB1}" type="pres">
      <dgm:prSet presAssocID="{A28735E7-F972-4966-A67E-1DE898D0C2CC}" presName="sibTrans" presStyleCnt="0"/>
      <dgm:spPr/>
    </dgm:pt>
    <dgm:pt modelId="{45E2B20A-96C3-43EC-8DF9-AD264761750E}" type="pres">
      <dgm:prSet presAssocID="{F6B59C4A-7794-4380-B5ED-C22034940D4C}" presName="compNode" presStyleCnt="0"/>
      <dgm:spPr/>
    </dgm:pt>
    <dgm:pt modelId="{61FB0A7B-40EE-404E-9192-34E369D0E160}" type="pres">
      <dgm:prSet presAssocID="{F6B59C4A-7794-4380-B5ED-C22034940D4C}" presName="iconBgRect" presStyleLbl="bgShp" presStyleIdx="1" presStyleCnt="3"/>
      <dgm:spPr/>
    </dgm:pt>
    <dgm:pt modelId="{0ECB33BB-2A97-4FEF-86CC-C70B18A0C943}" type="pres">
      <dgm:prSet presAssocID="{F6B59C4A-7794-4380-B5ED-C22034940D4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DC06DC54-A299-463C-BEAF-668C8A74DB6F}" type="pres">
      <dgm:prSet presAssocID="{F6B59C4A-7794-4380-B5ED-C22034940D4C}" presName="spaceRect" presStyleCnt="0"/>
      <dgm:spPr/>
    </dgm:pt>
    <dgm:pt modelId="{D941022F-3106-479C-A58C-882A1458ABB4}" type="pres">
      <dgm:prSet presAssocID="{F6B59C4A-7794-4380-B5ED-C22034940D4C}" presName="textRect" presStyleLbl="revTx" presStyleIdx="1" presStyleCnt="3">
        <dgm:presLayoutVars>
          <dgm:chMax val="1"/>
          <dgm:chPref val="1"/>
        </dgm:presLayoutVars>
      </dgm:prSet>
      <dgm:spPr/>
    </dgm:pt>
    <dgm:pt modelId="{22DF8E1B-AF1E-4FB0-8914-ACC6E4E48BE0}" type="pres">
      <dgm:prSet presAssocID="{29983B86-7BD5-4DFC-9CE5-9EC12BC5D54C}" presName="sibTrans" presStyleCnt="0"/>
      <dgm:spPr/>
    </dgm:pt>
    <dgm:pt modelId="{B7A83560-FE2A-4B8C-A5CD-18578988BD8D}" type="pres">
      <dgm:prSet presAssocID="{E8646B8C-F639-4A74-9B84-C2B2B0AECE56}" presName="compNode" presStyleCnt="0"/>
      <dgm:spPr/>
    </dgm:pt>
    <dgm:pt modelId="{CB243B14-9381-49E8-978B-582E283A4B09}" type="pres">
      <dgm:prSet presAssocID="{E8646B8C-F639-4A74-9B84-C2B2B0AECE56}" presName="iconBgRect" presStyleLbl="bgShp" presStyleIdx="2" presStyleCnt="3"/>
      <dgm:spPr/>
    </dgm:pt>
    <dgm:pt modelId="{3810D33D-A2ED-40E1-9838-0AD09BA6E8DF}" type="pres">
      <dgm:prSet presAssocID="{E8646B8C-F639-4A74-9B84-C2B2B0AECE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EA4B2862-68F0-4264-9928-A2D15F893C88}" type="pres">
      <dgm:prSet presAssocID="{E8646B8C-F639-4A74-9B84-C2B2B0AECE56}" presName="spaceRect" presStyleCnt="0"/>
      <dgm:spPr/>
    </dgm:pt>
    <dgm:pt modelId="{DE6EFF7F-23AE-40C1-8150-17A22613CB6A}" type="pres">
      <dgm:prSet presAssocID="{E8646B8C-F639-4A74-9B84-C2B2B0AECE56}" presName="textRect" presStyleLbl="revTx" presStyleIdx="2" presStyleCnt="3">
        <dgm:presLayoutVars>
          <dgm:chMax val="1"/>
          <dgm:chPref val="1"/>
        </dgm:presLayoutVars>
      </dgm:prSet>
      <dgm:spPr/>
    </dgm:pt>
  </dgm:ptLst>
  <dgm:cxnLst>
    <dgm:cxn modelId="{59EFE705-428F-496D-A442-C709EB08550D}" srcId="{FFEFD223-62F4-4534-B89A-3DA6E750FB86}" destId="{F6B59C4A-7794-4380-B5ED-C22034940D4C}" srcOrd="1" destOrd="0" parTransId="{7F6ED5BE-69CD-4BFD-9EC7-40689184E005}" sibTransId="{29983B86-7BD5-4DFC-9CE5-9EC12BC5D54C}"/>
    <dgm:cxn modelId="{3BCEB733-B579-4B4A-933D-36B352EC6189}" srcId="{FFEFD223-62F4-4534-B89A-3DA6E750FB86}" destId="{E8646B8C-F639-4A74-9B84-C2B2B0AECE56}" srcOrd="2" destOrd="0" parTransId="{D86C87CB-1F82-4CAD-A0B6-E86503515355}" sibTransId="{B8915B6E-A694-47D7-BEBF-8AD0021DD89F}"/>
    <dgm:cxn modelId="{7C552D5C-2590-4270-8F31-E7BCC9E101AC}" srcId="{FFEFD223-62F4-4534-B89A-3DA6E750FB86}" destId="{583C8AD8-5673-44A3-9ED1-96E500A0EED6}" srcOrd="0" destOrd="0" parTransId="{6ADAADA0-E12D-4D78-AB57-3242B0A11300}" sibTransId="{A28735E7-F972-4966-A67E-1DE898D0C2CC}"/>
    <dgm:cxn modelId="{0C57F988-15AD-41F5-8CA8-C5E95218324F}" type="presOf" srcId="{583C8AD8-5673-44A3-9ED1-96E500A0EED6}" destId="{D680A2C2-65E1-4459-BBF6-040B13613A27}" srcOrd="0" destOrd="0" presId="urn:microsoft.com/office/officeart/2018/5/layout/IconCircleLabelList"/>
    <dgm:cxn modelId="{575608C7-3C43-430B-BD59-E23523FBC677}" type="presOf" srcId="{FFEFD223-62F4-4534-B89A-3DA6E750FB86}" destId="{3E274E37-92A5-4370-AA23-CF6AA54575F1}" srcOrd="0" destOrd="0" presId="urn:microsoft.com/office/officeart/2018/5/layout/IconCircleLabelList"/>
    <dgm:cxn modelId="{674C36D4-57A7-4E89-9C70-A69DC4489EC9}" type="presOf" srcId="{F6B59C4A-7794-4380-B5ED-C22034940D4C}" destId="{D941022F-3106-479C-A58C-882A1458ABB4}" srcOrd="0" destOrd="0" presId="urn:microsoft.com/office/officeart/2018/5/layout/IconCircleLabelList"/>
    <dgm:cxn modelId="{13371ED5-6EC9-448B-8E6C-84AEC6863B61}" type="presOf" srcId="{E8646B8C-F639-4A74-9B84-C2B2B0AECE56}" destId="{DE6EFF7F-23AE-40C1-8150-17A22613CB6A}" srcOrd="0" destOrd="0" presId="urn:microsoft.com/office/officeart/2018/5/layout/IconCircleLabelList"/>
    <dgm:cxn modelId="{E521DB05-5567-493B-80A8-243A80A0DE6B}" type="presParOf" srcId="{3E274E37-92A5-4370-AA23-CF6AA54575F1}" destId="{2141D86A-260F-4BCC-9637-AC75306DD807}" srcOrd="0" destOrd="0" presId="urn:microsoft.com/office/officeart/2018/5/layout/IconCircleLabelList"/>
    <dgm:cxn modelId="{0BF640B1-A068-4F68-945D-ACD5D2D97B6A}" type="presParOf" srcId="{2141D86A-260F-4BCC-9637-AC75306DD807}" destId="{D09725E2-B7D6-4C87-8ED3-04956C4A1F03}" srcOrd="0" destOrd="0" presId="urn:microsoft.com/office/officeart/2018/5/layout/IconCircleLabelList"/>
    <dgm:cxn modelId="{86E5366B-0529-4D18-B160-104102E2840B}" type="presParOf" srcId="{2141D86A-260F-4BCC-9637-AC75306DD807}" destId="{BB6368FC-C109-4DB0-B64D-9DC884E01514}" srcOrd="1" destOrd="0" presId="urn:microsoft.com/office/officeart/2018/5/layout/IconCircleLabelList"/>
    <dgm:cxn modelId="{199D5363-14CB-42D0-B33A-A85006E33338}" type="presParOf" srcId="{2141D86A-260F-4BCC-9637-AC75306DD807}" destId="{D0E49A2F-9735-4B69-AC99-752C944A7ADE}" srcOrd="2" destOrd="0" presId="urn:microsoft.com/office/officeart/2018/5/layout/IconCircleLabelList"/>
    <dgm:cxn modelId="{A0E164D7-0DA5-45E9-851C-8794197967BA}" type="presParOf" srcId="{2141D86A-260F-4BCC-9637-AC75306DD807}" destId="{D680A2C2-65E1-4459-BBF6-040B13613A27}" srcOrd="3" destOrd="0" presId="urn:microsoft.com/office/officeart/2018/5/layout/IconCircleLabelList"/>
    <dgm:cxn modelId="{7FB8C46F-3946-4301-909C-3F464629ADE0}" type="presParOf" srcId="{3E274E37-92A5-4370-AA23-CF6AA54575F1}" destId="{945FD918-B404-4BA3-8C0D-CC9820C76EB1}" srcOrd="1" destOrd="0" presId="urn:microsoft.com/office/officeart/2018/5/layout/IconCircleLabelList"/>
    <dgm:cxn modelId="{D47467C7-FB5F-44B3-AC6D-1A309D8F354F}" type="presParOf" srcId="{3E274E37-92A5-4370-AA23-CF6AA54575F1}" destId="{45E2B20A-96C3-43EC-8DF9-AD264761750E}" srcOrd="2" destOrd="0" presId="urn:microsoft.com/office/officeart/2018/5/layout/IconCircleLabelList"/>
    <dgm:cxn modelId="{758920AB-E4D2-474B-A0F8-15C5BF08D467}" type="presParOf" srcId="{45E2B20A-96C3-43EC-8DF9-AD264761750E}" destId="{61FB0A7B-40EE-404E-9192-34E369D0E160}" srcOrd="0" destOrd="0" presId="urn:microsoft.com/office/officeart/2018/5/layout/IconCircleLabelList"/>
    <dgm:cxn modelId="{B306D682-50A5-415F-B3E8-71EA00C590AE}" type="presParOf" srcId="{45E2B20A-96C3-43EC-8DF9-AD264761750E}" destId="{0ECB33BB-2A97-4FEF-86CC-C70B18A0C943}" srcOrd="1" destOrd="0" presId="urn:microsoft.com/office/officeart/2018/5/layout/IconCircleLabelList"/>
    <dgm:cxn modelId="{C6AFBC4A-3531-454E-8B7E-15BB7C412F62}" type="presParOf" srcId="{45E2B20A-96C3-43EC-8DF9-AD264761750E}" destId="{DC06DC54-A299-463C-BEAF-668C8A74DB6F}" srcOrd="2" destOrd="0" presId="urn:microsoft.com/office/officeart/2018/5/layout/IconCircleLabelList"/>
    <dgm:cxn modelId="{D81567BA-2512-4BE8-96BA-CE94C2A9D540}" type="presParOf" srcId="{45E2B20A-96C3-43EC-8DF9-AD264761750E}" destId="{D941022F-3106-479C-A58C-882A1458ABB4}" srcOrd="3" destOrd="0" presId="urn:microsoft.com/office/officeart/2018/5/layout/IconCircleLabelList"/>
    <dgm:cxn modelId="{94DA32AC-74B3-4504-BA49-C63156C5F471}" type="presParOf" srcId="{3E274E37-92A5-4370-AA23-CF6AA54575F1}" destId="{22DF8E1B-AF1E-4FB0-8914-ACC6E4E48BE0}" srcOrd="3" destOrd="0" presId="urn:microsoft.com/office/officeart/2018/5/layout/IconCircleLabelList"/>
    <dgm:cxn modelId="{86D8038E-1626-47AD-AC0D-EF6FD7D3DBA3}" type="presParOf" srcId="{3E274E37-92A5-4370-AA23-CF6AA54575F1}" destId="{B7A83560-FE2A-4B8C-A5CD-18578988BD8D}" srcOrd="4" destOrd="0" presId="urn:microsoft.com/office/officeart/2018/5/layout/IconCircleLabelList"/>
    <dgm:cxn modelId="{206E490A-7FAA-40F5-916F-CF82F1DE2349}" type="presParOf" srcId="{B7A83560-FE2A-4B8C-A5CD-18578988BD8D}" destId="{CB243B14-9381-49E8-978B-582E283A4B09}" srcOrd="0" destOrd="0" presId="urn:microsoft.com/office/officeart/2018/5/layout/IconCircleLabelList"/>
    <dgm:cxn modelId="{F0340D32-FEB5-492C-BAE2-E6BC05B842B0}" type="presParOf" srcId="{B7A83560-FE2A-4B8C-A5CD-18578988BD8D}" destId="{3810D33D-A2ED-40E1-9838-0AD09BA6E8DF}" srcOrd="1" destOrd="0" presId="urn:microsoft.com/office/officeart/2018/5/layout/IconCircleLabelList"/>
    <dgm:cxn modelId="{F2BFFDCC-2B2F-4C0B-8124-E28547F39954}" type="presParOf" srcId="{B7A83560-FE2A-4B8C-A5CD-18578988BD8D}" destId="{EA4B2862-68F0-4264-9928-A2D15F893C88}" srcOrd="2" destOrd="0" presId="urn:microsoft.com/office/officeart/2018/5/layout/IconCircleLabelList"/>
    <dgm:cxn modelId="{E9557DD8-EEB2-4BE6-A74C-BA075B4BF126}" type="presParOf" srcId="{B7A83560-FE2A-4B8C-A5CD-18578988BD8D}" destId="{DE6EFF7F-23AE-40C1-8150-17A22613CB6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505700-960C-4AC0-9990-3FAA9B39754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55897F5-2564-49F2-AC39-F9972052CACC}">
      <dgm:prSet/>
      <dgm:spPr/>
      <dgm:t>
        <a:bodyPr/>
        <a:lstStyle/>
        <a:p>
          <a:pPr>
            <a:lnSpc>
              <a:spcPct val="100000"/>
            </a:lnSpc>
          </a:pPr>
          <a:r>
            <a:rPr lang="en-US" dirty="0"/>
            <a:t>eduDOCS is a workflow-enabled document management program. Enables users to share and collaborate on the ARSC. The workflow is visible to the principal, the dioceses and the CECV. </a:t>
          </a:r>
        </a:p>
      </dgm:t>
    </dgm:pt>
    <dgm:pt modelId="{1FEA03BF-6377-465C-AE6F-858FF3436CA9}" type="parTrans" cxnId="{FDDE587E-E5E1-4E69-A3B8-10D8B64B8126}">
      <dgm:prSet/>
      <dgm:spPr/>
      <dgm:t>
        <a:bodyPr/>
        <a:lstStyle/>
        <a:p>
          <a:endParaRPr lang="en-US"/>
        </a:p>
      </dgm:t>
    </dgm:pt>
    <dgm:pt modelId="{82D56533-4C7D-4BFF-8EC9-06D8B51FBDB2}" type="sibTrans" cxnId="{FDDE587E-E5E1-4E69-A3B8-10D8B64B8126}">
      <dgm:prSet/>
      <dgm:spPr/>
      <dgm:t>
        <a:bodyPr/>
        <a:lstStyle/>
        <a:p>
          <a:pPr>
            <a:lnSpc>
              <a:spcPct val="100000"/>
            </a:lnSpc>
          </a:pPr>
          <a:endParaRPr lang="en-US"/>
        </a:p>
      </dgm:t>
    </dgm:pt>
    <dgm:pt modelId="{F94A1DC4-D794-466B-A0A7-D17384859BE8}">
      <dgm:prSet/>
      <dgm:spPr/>
      <dgm:t>
        <a:bodyPr/>
        <a:lstStyle/>
        <a:p>
          <a:pPr>
            <a:lnSpc>
              <a:spcPct val="100000"/>
            </a:lnSpc>
          </a:pPr>
          <a:r>
            <a:rPr lang="en-US" b="0" i="0" dirty="0"/>
            <a:t>Notifications are automatic and will prompt users to complete sections allocated to them in the workflow.</a:t>
          </a:r>
          <a:endParaRPr lang="en-US" dirty="0"/>
        </a:p>
      </dgm:t>
    </dgm:pt>
    <dgm:pt modelId="{5E138F5B-BC3D-40C7-B151-5B30ACD6CD33}" type="parTrans" cxnId="{0527D597-AFE3-4644-A7F8-4F7EDC1FA48F}">
      <dgm:prSet/>
      <dgm:spPr/>
      <dgm:t>
        <a:bodyPr/>
        <a:lstStyle/>
        <a:p>
          <a:endParaRPr lang="en-US"/>
        </a:p>
      </dgm:t>
    </dgm:pt>
    <dgm:pt modelId="{5435300F-8258-4FFA-8DFF-012C7D55D930}" type="sibTrans" cxnId="{0527D597-AFE3-4644-A7F8-4F7EDC1FA48F}">
      <dgm:prSet/>
      <dgm:spPr/>
      <dgm:t>
        <a:bodyPr/>
        <a:lstStyle/>
        <a:p>
          <a:endParaRPr lang="en-US"/>
        </a:p>
      </dgm:t>
    </dgm:pt>
    <dgm:pt modelId="{47D0D44C-5057-418A-B54D-E14AB405D505}" type="pres">
      <dgm:prSet presAssocID="{17505700-960C-4AC0-9990-3FAA9B397544}" presName="root" presStyleCnt="0">
        <dgm:presLayoutVars>
          <dgm:dir/>
          <dgm:resizeHandles val="exact"/>
        </dgm:presLayoutVars>
      </dgm:prSet>
      <dgm:spPr/>
    </dgm:pt>
    <dgm:pt modelId="{9931D542-388B-41C3-B040-FBF5988B7C1D}" type="pres">
      <dgm:prSet presAssocID="{17505700-960C-4AC0-9990-3FAA9B397544}" presName="container" presStyleCnt="0">
        <dgm:presLayoutVars>
          <dgm:dir/>
          <dgm:resizeHandles val="exact"/>
        </dgm:presLayoutVars>
      </dgm:prSet>
      <dgm:spPr/>
    </dgm:pt>
    <dgm:pt modelId="{0CEC6AED-5DFB-4BCD-A571-51D53082A597}" type="pres">
      <dgm:prSet presAssocID="{755897F5-2564-49F2-AC39-F9972052CACC}" presName="compNode" presStyleCnt="0"/>
      <dgm:spPr/>
    </dgm:pt>
    <dgm:pt modelId="{5B3AE3B2-3D37-4C0C-8DF2-6D5A1604F938}" type="pres">
      <dgm:prSet presAssocID="{755897F5-2564-49F2-AC39-F9972052CACC}" presName="iconBgRect" presStyleLbl="bgShp" presStyleIdx="0" presStyleCnt="2"/>
      <dgm:spPr/>
    </dgm:pt>
    <dgm:pt modelId="{6FE30F28-F109-4970-BE78-0156BA4B5750}" type="pres">
      <dgm:prSet presAssocID="{755897F5-2564-49F2-AC39-F9972052CAC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owchart"/>
        </a:ext>
      </dgm:extLst>
    </dgm:pt>
    <dgm:pt modelId="{1B45E7B7-52CD-4BC6-947B-1AE5B4423ECC}" type="pres">
      <dgm:prSet presAssocID="{755897F5-2564-49F2-AC39-F9972052CACC}" presName="spaceRect" presStyleCnt="0"/>
      <dgm:spPr/>
    </dgm:pt>
    <dgm:pt modelId="{EE365DC8-096C-435C-9FFE-BD79ED2597BD}" type="pres">
      <dgm:prSet presAssocID="{755897F5-2564-49F2-AC39-F9972052CACC}" presName="textRect" presStyleLbl="revTx" presStyleIdx="0" presStyleCnt="2" custScaleX="111512" custScaleY="100423">
        <dgm:presLayoutVars>
          <dgm:chMax val="1"/>
          <dgm:chPref val="1"/>
        </dgm:presLayoutVars>
      </dgm:prSet>
      <dgm:spPr/>
    </dgm:pt>
    <dgm:pt modelId="{677C576F-3E43-4BB7-9F84-D09761DCA6D7}" type="pres">
      <dgm:prSet presAssocID="{82D56533-4C7D-4BFF-8EC9-06D8B51FBDB2}" presName="sibTrans" presStyleLbl="sibTrans2D1" presStyleIdx="0" presStyleCnt="0"/>
      <dgm:spPr/>
    </dgm:pt>
    <dgm:pt modelId="{81F1FE0A-FCBE-4E82-82DC-85BBB2BC9BA7}" type="pres">
      <dgm:prSet presAssocID="{F94A1DC4-D794-466B-A0A7-D17384859BE8}" presName="compNode" presStyleCnt="0"/>
      <dgm:spPr/>
    </dgm:pt>
    <dgm:pt modelId="{CB416FAB-A71A-46F1-9D65-20E4653BF7BB}" type="pres">
      <dgm:prSet presAssocID="{F94A1DC4-D794-466B-A0A7-D17384859BE8}" presName="iconBgRect" presStyleLbl="bgShp" presStyleIdx="1" presStyleCnt="2"/>
      <dgm:spPr/>
    </dgm:pt>
    <dgm:pt modelId="{20469BCC-0550-458E-8B57-7FE91270BD3F}" type="pres">
      <dgm:prSet presAssocID="{F94A1DC4-D794-466B-A0A7-D17384859BE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ell"/>
        </a:ext>
      </dgm:extLst>
    </dgm:pt>
    <dgm:pt modelId="{6B92CD26-8E79-48F2-AC43-D99577C4A1EC}" type="pres">
      <dgm:prSet presAssocID="{F94A1DC4-D794-466B-A0A7-D17384859BE8}" presName="spaceRect" presStyleCnt="0"/>
      <dgm:spPr/>
    </dgm:pt>
    <dgm:pt modelId="{DC4E9DC9-5465-43A5-97A3-C4F408EAF09E}" type="pres">
      <dgm:prSet presAssocID="{F94A1DC4-D794-466B-A0A7-D17384859BE8}" presName="textRect" presStyleLbl="revTx" presStyleIdx="1" presStyleCnt="2" custScaleX="111812" custScaleY="124713">
        <dgm:presLayoutVars>
          <dgm:chMax val="1"/>
          <dgm:chPref val="1"/>
        </dgm:presLayoutVars>
      </dgm:prSet>
      <dgm:spPr/>
    </dgm:pt>
  </dgm:ptLst>
  <dgm:cxnLst>
    <dgm:cxn modelId="{B2316022-83ED-4EBE-AB4B-1484773173F0}" type="presOf" srcId="{F94A1DC4-D794-466B-A0A7-D17384859BE8}" destId="{DC4E9DC9-5465-43A5-97A3-C4F408EAF09E}" srcOrd="0" destOrd="0" presId="urn:microsoft.com/office/officeart/2018/2/layout/IconCircleList"/>
    <dgm:cxn modelId="{E85C7B36-F96B-49F7-AA51-D8D75D82937A}" type="presOf" srcId="{17505700-960C-4AC0-9990-3FAA9B397544}" destId="{47D0D44C-5057-418A-B54D-E14AB405D505}" srcOrd="0" destOrd="0" presId="urn:microsoft.com/office/officeart/2018/2/layout/IconCircleList"/>
    <dgm:cxn modelId="{FDDE587E-E5E1-4E69-A3B8-10D8B64B8126}" srcId="{17505700-960C-4AC0-9990-3FAA9B397544}" destId="{755897F5-2564-49F2-AC39-F9972052CACC}" srcOrd="0" destOrd="0" parTransId="{1FEA03BF-6377-465C-AE6F-858FF3436CA9}" sibTransId="{82D56533-4C7D-4BFF-8EC9-06D8B51FBDB2}"/>
    <dgm:cxn modelId="{D4EE0F80-91D4-4D84-8DFB-897ED40ABEDB}" type="presOf" srcId="{82D56533-4C7D-4BFF-8EC9-06D8B51FBDB2}" destId="{677C576F-3E43-4BB7-9F84-D09761DCA6D7}" srcOrd="0" destOrd="0" presId="urn:microsoft.com/office/officeart/2018/2/layout/IconCircleList"/>
    <dgm:cxn modelId="{1DF8CF81-B445-47A7-9218-35A30E836465}" type="presOf" srcId="{755897F5-2564-49F2-AC39-F9972052CACC}" destId="{EE365DC8-096C-435C-9FFE-BD79ED2597BD}" srcOrd="0" destOrd="0" presId="urn:microsoft.com/office/officeart/2018/2/layout/IconCircleList"/>
    <dgm:cxn modelId="{0527D597-AFE3-4644-A7F8-4F7EDC1FA48F}" srcId="{17505700-960C-4AC0-9990-3FAA9B397544}" destId="{F94A1DC4-D794-466B-A0A7-D17384859BE8}" srcOrd="1" destOrd="0" parTransId="{5E138F5B-BC3D-40C7-B151-5B30ACD6CD33}" sibTransId="{5435300F-8258-4FFA-8DFF-012C7D55D930}"/>
    <dgm:cxn modelId="{FFBF1A64-5F16-4942-B247-D2F6FCEA11FF}" type="presParOf" srcId="{47D0D44C-5057-418A-B54D-E14AB405D505}" destId="{9931D542-388B-41C3-B040-FBF5988B7C1D}" srcOrd="0" destOrd="0" presId="urn:microsoft.com/office/officeart/2018/2/layout/IconCircleList"/>
    <dgm:cxn modelId="{6F8539AB-AFE9-4D07-BC9F-A73EF8273D97}" type="presParOf" srcId="{9931D542-388B-41C3-B040-FBF5988B7C1D}" destId="{0CEC6AED-5DFB-4BCD-A571-51D53082A597}" srcOrd="0" destOrd="0" presId="urn:microsoft.com/office/officeart/2018/2/layout/IconCircleList"/>
    <dgm:cxn modelId="{B4BB4884-2425-4E3F-9E78-A703B4D4179B}" type="presParOf" srcId="{0CEC6AED-5DFB-4BCD-A571-51D53082A597}" destId="{5B3AE3B2-3D37-4C0C-8DF2-6D5A1604F938}" srcOrd="0" destOrd="0" presId="urn:microsoft.com/office/officeart/2018/2/layout/IconCircleList"/>
    <dgm:cxn modelId="{7E845BD8-888A-4090-A2F5-B46F5AAE6DB4}" type="presParOf" srcId="{0CEC6AED-5DFB-4BCD-A571-51D53082A597}" destId="{6FE30F28-F109-4970-BE78-0156BA4B5750}" srcOrd="1" destOrd="0" presId="urn:microsoft.com/office/officeart/2018/2/layout/IconCircleList"/>
    <dgm:cxn modelId="{1D103641-7AA2-4B35-92C9-70539480A68C}" type="presParOf" srcId="{0CEC6AED-5DFB-4BCD-A571-51D53082A597}" destId="{1B45E7B7-52CD-4BC6-947B-1AE5B4423ECC}" srcOrd="2" destOrd="0" presId="urn:microsoft.com/office/officeart/2018/2/layout/IconCircleList"/>
    <dgm:cxn modelId="{54F2C660-89EF-4076-8E50-7B25DCDBCFB3}" type="presParOf" srcId="{0CEC6AED-5DFB-4BCD-A571-51D53082A597}" destId="{EE365DC8-096C-435C-9FFE-BD79ED2597BD}" srcOrd="3" destOrd="0" presId="urn:microsoft.com/office/officeart/2018/2/layout/IconCircleList"/>
    <dgm:cxn modelId="{C8C361D8-327D-4C62-A36C-ACD79324FDB1}" type="presParOf" srcId="{9931D542-388B-41C3-B040-FBF5988B7C1D}" destId="{677C576F-3E43-4BB7-9F84-D09761DCA6D7}" srcOrd="1" destOrd="0" presId="urn:microsoft.com/office/officeart/2018/2/layout/IconCircleList"/>
    <dgm:cxn modelId="{E65C09D9-36D0-4A78-A62F-B0790030BF25}" type="presParOf" srcId="{9931D542-388B-41C3-B040-FBF5988B7C1D}" destId="{81F1FE0A-FCBE-4E82-82DC-85BBB2BC9BA7}" srcOrd="2" destOrd="0" presId="urn:microsoft.com/office/officeart/2018/2/layout/IconCircleList"/>
    <dgm:cxn modelId="{9F719622-DF1A-4A3D-96A1-DAE2C65EDBA3}" type="presParOf" srcId="{81F1FE0A-FCBE-4E82-82DC-85BBB2BC9BA7}" destId="{CB416FAB-A71A-46F1-9D65-20E4653BF7BB}" srcOrd="0" destOrd="0" presId="urn:microsoft.com/office/officeart/2018/2/layout/IconCircleList"/>
    <dgm:cxn modelId="{FAA6CED0-E825-4D08-BBF7-0DC937B0ED29}" type="presParOf" srcId="{81F1FE0A-FCBE-4E82-82DC-85BBB2BC9BA7}" destId="{20469BCC-0550-458E-8B57-7FE91270BD3F}" srcOrd="1" destOrd="0" presId="urn:microsoft.com/office/officeart/2018/2/layout/IconCircleList"/>
    <dgm:cxn modelId="{4438D6DE-51B6-41B7-850F-84EAAFB3C8B1}" type="presParOf" srcId="{81F1FE0A-FCBE-4E82-82DC-85BBB2BC9BA7}" destId="{6B92CD26-8E79-48F2-AC43-D99577C4A1EC}" srcOrd="2" destOrd="0" presId="urn:microsoft.com/office/officeart/2018/2/layout/IconCircleList"/>
    <dgm:cxn modelId="{B9E99190-0619-41B8-880A-75E72B076783}" type="presParOf" srcId="{81F1FE0A-FCBE-4E82-82DC-85BBB2BC9BA7}" destId="{DC4E9DC9-5465-43A5-97A3-C4F408EAF09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AF431C-0AF0-4410-86EF-19178B51660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AU"/>
        </a:p>
      </dgm:t>
    </dgm:pt>
    <dgm:pt modelId="{E2F83D2C-C66C-4C94-913E-69E210A96D40}">
      <dgm:prSet phldrT="[Text]"/>
      <dgm:spPr>
        <a:solidFill>
          <a:srgbClr val="0070C0"/>
        </a:solidFill>
        <a:ln>
          <a:solidFill>
            <a:srgbClr val="FFC000"/>
          </a:solidFill>
        </a:ln>
      </dgm:spPr>
      <dgm:t>
        <a:bodyPr/>
        <a:lstStyle/>
        <a:p>
          <a:r>
            <a:rPr lang="en-US" dirty="0"/>
            <a:t>Melbourne 334 schools</a:t>
          </a:r>
          <a:endParaRPr lang="en-AU" dirty="0"/>
        </a:p>
      </dgm:t>
    </dgm:pt>
    <dgm:pt modelId="{40A33B43-2552-4B37-BEE6-E1236AC553E1}" type="parTrans" cxnId="{E10BCBD3-466D-4E80-BBF8-FE0D8F4282DC}">
      <dgm:prSet/>
      <dgm:spPr/>
      <dgm:t>
        <a:bodyPr/>
        <a:lstStyle/>
        <a:p>
          <a:endParaRPr lang="en-AU"/>
        </a:p>
      </dgm:t>
    </dgm:pt>
    <dgm:pt modelId="{C7F57B18-B251-45BB-B248-37325C79C202}" type="sibTrans" cxnId="{E10BCBD3-466D-4E80-BBF8-FE0D8F4282DC}">
      <dgm:prSet/>
      <dgm:spPr/>
      <dgm:t>
        <a:bodyPr/>
        <a:lstStyle/>
        <a:p>
          <a:endParaRPr lang="en-AU"/>
        </a:p>
      </dgm:t>
    </dgm:pt>
    <dgm:pt modelId="{B28E058D-6E30-4F52-B0CF-DC4CF2D8A3E8}">
      <dgm:prSet phldrT="[Text]"/>
      <dgm:spPr>
        <a:solidFill>
          <a:srgbClr val="00B050"/>
        </a:solidFill>
      </dgm:spPr>
      <dgm:t>
        <a:bodyPr/>
        <a:lstStyle/>
        <a:p>
          <a:r>
            <a:rPr lang="en-US" dirty="0"/>
            <a:t>Sale 45 schools</a:t>
          </a:r>
          <a:endParaRPr lang="en-AU" dirty="0"/>
        </a:p>
      </dgm:t>
    </dgm:pt>
    <dgm:pt modelId="{BF18D138-A067-4309-ACBC-77A07FED07BB}" type="parTrans" cxnId="{5DF74121-E99A-4AD1-BCE8-5A7E1307D878}">
      <dgm:prSet/>
      <dgm:spPr/>
      <dgm:t>
        <a:bodyPr/>
        <a:lstStyle/>
        <a:p>
          <a:endParaRPr lang="en-AU"/>
        </a:p>
      </dgm:t>
    </dgm:pt>
    <dgm:pt modelId="{D9ED6B8D-0037-4A5A-965B-86D2614CEA0F}" type="sibTrans" cxnId="{5DF74121-E99A-4AD1-BCE8-5A7E1307D878}">
      <dgm:prSet/>
      <dgm:spPr/>
      <dgm:t>
        <a:bodyPr/>
        <a:lstStyle/>
        <a:p>
          <a:endParaRPr lang="en-AU"/>
        </a:p>
      </dgm:t>
    </dgm:pt>
    <dgm:pt modelId="{1A227BAE-EB0C-4456-AC62-DC179E77A58F}">
      <dgm:prSet phldrT="[Text]"/>
      <dgm:spPr>
        <a:solidFill>
          <a:srgbClr val="FF6600"/>
        </a:solidFill>
      </dgm:spPr>
      <dgm:t>
        <a:bodyPr/>
        <a:lstStyle/>
        <a:p>
          <a:r>
            <a:rPr lang="en-US" dirty="0"/>
            <a:t>Sandhurst 56 schools </a:t>
          </a:r>
          <a:endParaRPr lang="en-AU" dirty="0"/>
        </a:p>
      </dgm:t>
    </dgm:pt>
    <dgm:pt modelId="{DCDBB894-045C-499D-B752-73054B2E6EB3}" type="parTrans" cxnId="{0E5E44DE-4636-4EED-8054-13629C410068}">
      <dgm:prSet/>
      <dgm:spPr/>
      <dgm:t>
        <a:bodyPr/>
        <a:lstStyle/>
        <a:p>
          <a:endParaRPr lang="en-AU"/>
        </a:p>
      </dgm:t>
    </dgm:pt>
    <dgm:pt modelId="{AE85842A-9760-41BF-B1E2-3782439AE8B5}" type="sibTrans" cxnId="{0E5E44DE-4636-4EED-8054-13629C410068}">
      <dgm:prSet/>
      <dgm:spPr/>
      <dgm:t>
        <a:bodyPr/>
        <a:lstStyle/>
        <a:p>
          <a:endParaRPr lang="en-AU"/>
        </a:p>
      </dgm:t>
    </dgm:pt>
    <dgm:pt modelId="{8881AE00-1194-4812-B859-F9AF20A075AA}">
      <dgm:prSet phldrT="[Text]"/>
      <dgm:spPr>
        <a:solidFill>
          <a:srgbClr val="7030A0"/>
        </a:solidFill>
      </dgm:spPr>
      <dgm:t>
        <a:bodyPr/>
        <a:lstStyle/>
        <a:p>
          <a:r>
            <a:rPr lang="en-US" dirty="0"/>
            <a:t>Ballarat 64 schools</a:t>
          </a:r>
          <a:endParaRPr lang="en-AU" dirty="0"/>
        </a:p>
      </dgm:t>
    </dgm:pt>
    <dgm:pt modelId="{047B2CDA-5ABE-4CD2-B3D5-6B44EDC3E576}" type="parTrans" cxnId="{F4972AF0-810C-4231-8103-5C4A8C2C4990}">
      <dgm:prSet/>
      <dgm:spPr/>
      <dgm:t>
        <a:bodyPr/>
        <a:lstStyle/>
        <a:p>
          <a:endParaRPr lang="en-AU"/>
        </a:p>
      </dgm:t>
    </dgm:pt>
    <dgm:pt modelId="{688742A9-8438-432C-839F-01D262BDDC0B}" type="sibTrans" cxnId="{F4972AF0-810C-4231-8103-5C4A8C2C4990}">
      <dgm:prSet/>
      <dgm:spPr/>
      <dgm:t>
        <a:bodyPr/>
        <a:lstStyle/>
        <a:p>
          <a:endParaRPr lang="en-AU"/>
        </a:p>
      </dgm:t>
    </dgm:pt>
    <dgm:pt modelId="{3C0A7302-328A-41C2-82FD-8836FAFD3DED}" type="pres">
      <dgm:prSet presAssocID="{D9AF431C-0AF0-4410-86EF-19178B51660D}" presName="Name0" presStyleCnt="0">
        <dgm:presLayoutVars>
          <dgm:chMax val="7"/>
          <dgm:chPref val="7"/>
          <dgm:dir/>
        </dgm:presLayoutVars>
      </dgm:prSet>
      <dgm:spPr/>
    </dgm:pt>
    <dgm:pt modelId="{56FF3F77-5BBF-4D84-8DCA-D8C4D758FE8C}" type="pres">
      <dgm:prSet presAssocID="{D9AF431C-0AF0-4410-86EF-19178B51660D}" presName="Name1" presStyleCnt="0"/>
      <dgm:spPr/>
    </dgm:pt>
    <dgm:pt modelId="{9DB41EE2-2256-4544-9407-5AA2BF9A58DF}" type="pres">
      <dgm:prSet presAssocID="{D9AF431C-0AF0-4410-86EF-19178B51660D}" presName="cycle" presStyleCnt="0"/>
      <dgm:spPr/>
    </dgm:pt>
    <dgm:pt modelId="{6910AB0C-B761-47B8-9F95-BC2B2D1C30D0}" type="pres">
      <dgm:prSet presAssocID="{D9AF431C-0AF0-4410-86EF-19178B51660D}" presName="srcNode" presStyleLbl="node1" presStyleIdx="0" presStyleCnt="4"/>
      <dgm:spPr/>
    </dgm:pt>
    <dgm:pt modelId="{A5C7A626-FE70-4A7B-AADE-20024AF20418}" type="pres">
      <dgm:prSet presAssocID="{D9AF431C-0AF0-4410-86EF-19178B51660D}" presName="conn" presStyleLbl="parChTrans1D2" presStyleIdx="0" presStyleCnt="1"/>
      <dgm:spPr/>
    </dgm:pt>
    <dgm:pt modelId="{9E6A2FDF-8CD4-4F1A-9481-A322B37E9FA3}" type="pres">
      <dgm:prSet presAssocID="{D9AF431C-0AF0-4410-86EF-19178B51660D}" presName="extraNode" presStyleLbl="node1" presStyleIdx="0" presStyleCnt="4"/>
      <dgm:spPr/>
    </dgm:pt>
    <dgm:pt modelId="{E4B9D88B-D6F1-4171-A205-E19605FFD061}" type="pres">
      <dgm:prSet presAssocID="{D9AF431C-0AF0-4410-86EF-19178B51660D}" presName="dstNode" presStyleLbl="node1" presStyleIdx="0" presStyleCnt="4"/>
      <dgm:spPr/>
    </dgm:pt>
    <dgm:pt modelId="{E69B397C-0460-4644-B3C9-0F0476ADA8C5}" type="pres">
      <dgm:prSet presAssocID="{E2F83D2C-C66C-4C94-913E-69E210A96D40}" presName="text_1" presStyleLbl="node1" presStyleIdx="0" presStyleCnt="4">
        <dgm:presLayoutVars>
          <dgm:bulletEnabled val="1"/>
        </dgm:presLayoutVars>
      </dgm:prSet>
      <dgm:spPr/>
    </dgm:pt>
    <dgm:pt modelId="{90CEB051-FF37-485A-BC3B-EAB5B4AD2F95}" type="pres">
      <dgm:prSet presAssocID="{E2F83D2C-C66C-4C94-913E-69E210A96D40}" presName="accent_1" presStyleCnt="0"/>
      <dgm:spPr/>
    </dgm:pt>
    <dgm:pt modelId="{484D552F-49EF-4F5D-9455-45F9D4621C9E}" type="pres">
      <dgm:prSet presAssocID="{E2F83D2C-C66C-4C94-913E-69E210A96D40}" presName="accentRepeatNode" presStyleLbl="solidFgAcc1" presStyleIdx="0" presStyleCnt="4"/>
      <dgm:spPr/>
      <dgm:extLst>
        <a:ext uri="{E40237B7-FDA0-4F09-8148-C483321AD2D9}">
          <dgm14:cNvPr xmlns:dgm14="http://schemas.microsoft.com/office/drawing/2010/diagram" id="0" name="" descr="290&#10;"/>
        </a:ext>
      </dgm:extLst>
    </dgm:pt>
    <dgm:pt modelId="{D209AB95-0DB5-4302-9C10-2D00533876FD}" type="pres">
      <dgm:prSet presAssocID="{B28E058D-6E30-4F52-B0CF-DC4CF2D8A3E8}" presName="text_2" presStyleLbl="node1" presStyleIdx="1" presStyleCnt="4">
        <dgm:presLayoutVars>
          <dgm:bulletEnabled val="1"/>
        </dgm:presLayoutVars>
      </dgm:prSet>
      <dgm:spPr/>
    </dgm:pt>
    <dgm:pt modelId="{4456C675-AA44-4E38-9E3A-8409BE5C9EC2}" type="pres">
      <dgm:prSet presAssocID="{B28E058D-6E30-4F52-B0CF-DC4CF2D8A3E8}" presName="accent_2" presStyleCnt="0"/>
      <dgm:spPr/>
    </dgm:pt>
    <dgm:pt modelId="{254925B7-7C22-416C-B643-091F22EC8FD6}" type="pres">
      <dgm:prSet presAssocID="{B28E058D-6E30-4F52-B0CF-DC4CF2D8A3E8}" presName="accentRepeatNode" presStyleLbl="solidFgAcc1" presStyleIdx="1" presStyleCnt="4"/>
      <dgm:spPr/>
    </dgm:pt>
    <dgm:pt modelId="{AE9D1964-825F-4021-94F0-5E6E13A8613A}" type="pres">
      <dgm:prSet presAssocID="{1A227BAE-EB0C-4456-AC62-DC179E77A58F}" presName="text_3" presStyleLbl="node1" presStyleIdx="2" presStyleCnt="4">
        <dgm:presLayoutVars>
          <dgm:bulletEnabled val="1"/>
        </dgm:presLayoutVars>
      </dgm:prSet>
      <dgm:spPr/>
    </dgm:pt>
    <dgm:pt modelId="{ACFC2679-2153-486D-91BC-443859A362D8}" type="pres">
      <dgm:prSet presAssocID="{1A227BAE-EB0C-4456-AC62-DC179E77A58F}" presName="accent_3" presStyleCnt="0"/>
      <dgm:spPr/>
    </dgm:pt>
    <dgm:pt modelId="{BA81CB0D-BAB2-47B6-9687-58EF03D5E427}" type="pres">
      <dgm:prSet presAssocID="{1A227BAE-EB0C-4456-AC62-DC179E77A58F}" presName="accentRepeatNode" presStyleLbl="solidFgAcc1" presStyleIdx="2" presStyleCnt="4"/>
      <dgm:spPr/>
    </dgm:pt>
    <dgm:pt modelId="{BF5B2AAF-F1AB-4C09-9285-D38E4B345A9E}" type="pres">
      <dgm:prSet presAssocID="{8881AE00-1194-4812-B859-F9AF20A075AA}" presName="text_4" presStyleLbl="node1" presStyleIdx="3" presStyleCnt="4">
        <dgm:presLayoutVars>
          <dgm:bulletEnabled val="1"/>
        </dgm:presLayoutVars>
      </dgm:prSet>
      <dgm:spPr/>
    </dgm:pt>
    <dgm:pt modelId="{DB23452D-D558-4EF1-A362-C98D4464A544}" type="pres">
      <dgm:prSet presAssocID="{8881AE00-1194-4812-B859-F9AF20A075AA}" presName="accent_4" presStyleCnt="0"/>
      <dgm:spPr/>
    </dgm:pt>
    <dgm:pt modelId="{DB084097-2A17-4D94-BA68-5D529BEC2548}" type="pres">
      <dgm:prSet presAssocID="{8881AE00-1194-4812-B859-F9AF20A075AA}" presName="accentRepeatNode" presStyleLbl="solidFgAcc1" presStyleIdx="3" presStyleCnt="4"/>
      <dgm:spPr/>
    </dgm:pt>
  </dgm:ptLst>
  <dgm:cxnLst>
    <dgm:cxn modelId="{5DF74121-E99A-4AD1-BCE8-5A7E1307D878}" srcId="{D9AF431C-0AF0-4410-86EF-19178B51660D}" destId="{B28E058D-6E30-4F52-B0CF-DC4CF2D8A3E8}" srcOrd="1" destOrd="0" parTransId="{BF18D138-A067-4309-ACBC-77A07FED07BB}" sibTransId="{D9ED6B8D-0037-4A5A-965B-86D2614CEA0F}"/>
    <dgm:cxn modelId="{36688B2B-65C4-4633-8562-FE9DE2C67F80}" type="presOf" srcId="{8881AE00-1194-4812-B859-F9AF20A075AA}" destId="{BF5B2AAF-F1AB-4C09-9285-D38E4B345A9E}" srcOrd="0" destOrd="0" presId="urn:microsoft.com/office/officeart/2008/layout/VerticalCurvedList"/>
    <dgm:cxn modelId="{E3E9AD6E-8236-4AF1-99D1-8FC89F0791A9}" type="presOf" srcId="{1A227BAE-EB0C-4456-AC62-DC179E77A58F}" destId="{AE9D1964-825F-4021-94F0-5E6E13A8613A}" srcOrd="0" destOrd="0" presId="urn:microsoft.com/office/officeart/2008/layout/VerticalCurvedList"/>
    <dgm:cxn modelId="{1063E870-F659-4331-AF62-8933EBE39E53}" type="presOf" srcId="{D9AF431C-0AF0-4410-86EF-19178B51660D}" destId="{3C0A7302-328A-41C2-82FD-8836FAFD3DED}" srcOrd="0" destOrd="0" presId="urn:microsoft.com/office/officeart/2008/layout/VerticalCurvedList"/>
    <dgm:cxn modelId="{1F29EE59-C488-4B62-B171-BDAC1D5525CE}" type="presOf" srcId="{B28E058D-6E30-4F52-B0CF-DC4CF2D8A3E8}" destId="{D209AB95-0DB5-4302-9C10-2D00533876FD}" srcOrd="0" destOrd="0" presId="urn:microsoft.com/office/officeart/2008/layout/VerticalCurvedList"/>
    <dgm:cxn modelId="{9880E887-7E9F-4785-BA00-A90D10D287EA}" type="presOf" srcId="{E2F83D2C-C66C-4C94-913E-69E210A96D40}" destId="{E69B397C-0460-4644-B3C9-0F0476ADA8C5}" srcOrd="0" destOrd="0" presId="urn:microsoft.com/office/officeart/2008/layout/VerticalCurvedList"/>
    <dgm:cxn modelId="{DA2787CB-1564-4725-B903-F4A7EBC57611}" type="presOf" srcId="{C7F57B18-B251-45BB-B248-37325C79C202}" destId="{A5C7A626-FE70-4A7B-AADE-20024AF20418}" srcOrd="0" destOrd="0" presId="urn:microsoft.com/office/officeart/2008/layout/VerticalCurvedList"/>
    <dgm:cxn modelId="{E10BCBD3-466D-4E80-BBF8-FE0D8F4282DC}" srcId="{D9AF431C-0AF0-4410-86EF-19178B51660D}" destId="{E2F83D2C-C66C-4C94-913E-69E210A96D40}" srcOrd="0" destOrd="0" parTransId="{40A33B43-2552-4B37-BEE6-E1236AC553E1}" sibTransId="{C7F57B18-B251-45BB-B248-37325C79C202}"/>
    <dgm:cxn modelId="{0E5E44DE-4636-4EED-8054-13629C410068}" srcId="{D9AF431C-0AF0-4410-86EF-19178B51660D}" destId="{1A227BAE-EB0C-4456-AC62-DC179E77A58F}" srcOrd="2" destOrd="0" parTransId="{DCDBB894-045C-499D-B752-73054B2E6EB3}" sibTransId="{AE85842A-9760-41BF-B1E2-3782439AE8B5}"/>
    <dgm:cxn modelId="{F4972AF0-810C-4231-8103-5C4A8C2C4990}" srcId="{D9AF431C-0AF0-4410-86EF-19178B51660D}" destId="{8881AE00-1194-4812-B859-F9AF20A075AA}" srcOrd="3" destOrd="0" parTransId="{047B2CDA-5ABE-4CD2-B3D5-6B44EDC3E576}" sibTransId="{688742A9-8438-432C-839F-01D262BDDC0B}"/>
    <dgm:cxn modelId="{69E9451B-9407-4F51-ABED-1FA7896521AC}" type="presParOf" srcId="{3C0A7302-328A-41C2-82FD-8836FAFD3DED}" destId="{56FF3F77-5BBF-4D84-8DCA-D8C4D758FE8C}" srcOrd="0" destOrd="0" presId="urn:microsoft.com/office/officeart/2008/layout/VerticalCurvedList"/>
    <dgm:cxn modelId="{87BB3E1B-D47A-45D2-B55F-1A1DBC9A8AB7}" type="presParOf" srcId="{56FF3F77-5BBF-4D84-8DCA-D8C4D758FE8C}" destId="{9DB41EE2-2256-4544-9407-5AA2BF9A58DF}" srcOrd="0" destOrd="0" presId="urn:microsoft.com/office/officeart/2008/layout/VerticalCurvedList"/>
    <dgm:cxn modelId="{9736557D-8589-428E-ADAB-73370E61D470}" type="presParOf" srcId="{9DB41EE2-2256-4544-9407-5AA2BF9A58DF}" destId="{6910AB0C-B761-47B8-9F95-BC2B2D1C30D0}" srcOrd="0" destOrd="0" presId="urn:microsoft.com/office/officeart/2008/layout/VerticalCurvedList"/>
    <dgm:cxn modelId="{BF8CBC1B-80EB-4543-80AA-35C1331CD7DF}" type="presParOf" srcId="{9DB41EE2-2256-4544-9407-5AA2BF9A58DF}" destId="{A5C7A626-FE70-4A7B-AADE-20024AF20418}" srcOrd="1" destOrd="0" presId="urn:microsoft.com/office/officeart/2008/layout/VerticalCurvedList"/>
    <dgm:cxn modelId="{F7DFFCC7-410B-4876-BE88-400058021DE2}" type="presParOf" srcId="{9DB41EE2-2256-4544-9407-5AA2BF9A58DF}" destId="{9E6A2FDF-8CD4-4F1A-9481-A322B37E9FA3}" srcOrd="2" destOrd="0" presId="urn:microsoft.com/office/officeart/2008/layout/VerticalCurvedList"/>
    <dgm:cxn modelId="{EEA4171C-3AA8-4A4B-8E24-5F57C9B60D49}" type="presParOf" srcId="{9DB41EE2-2256-4544-9407-5AA2BF9A58DF}" destId="{E4B9D88B-D6F1-4171-A205-E19605FFD061}" srcOrd="3" destOrd="0" presId="urn:microsoft.com/office/officeart/2008/layout/VerticalCurvedList"/>
    <dgm:cxn modelId="{8CC494EE-AD4A-4003-91A5-6E979B8A51C6}" type="presParOf" srcId="{56FF3F77-5BBF-4D84-8DCA-D8C4D758FE8C}" destId="{E69B397C-0460-4644-B3C9-0F0476ADA8C5}" srcOrd="1" destOrd="0" presId="urn:microsoft.com/office/officeart/2008/layout/VerticalCurvedList"/>
    <dgm:cxn modelId="{D828A401-8DF9-43CF-BD12-9C08AC46EDA2}" type="presParOf" srcId="{56FF3F77-5BBF-4D84-8DCA-D8C4D758FE8C}" destId="{90CEB051-FF37-485A-BC3B-EAB5B4AD2F95}" srcOrd="2" destOrd="0" presId="urn:microsoft.com/office/officeart/2008/layout/VerticalCurvedList"/>
    <dgm:cxn modelId="{B00745EF-E328-43DA-A2E4-0D7B033C4931}" type="presParOf" srcId="{90CEB051-FF37-485A-BC3B-EAB5B4AD2F95}" destId="{484D552F-49EF-4F5D-9455-45F9D4621C9E}" srcOrd="0" destOrd="0" presId="urn:microsoft.com/office/officeart/2008/layout/VerticalCurvedList"/>
    <dgm:cxn modelId="{833F72A1-E762-496F-955B-0557A704D859}" type="presParOf" srcId="{56FF3F77-5BBF-4D84-8DCA-D8C4D758FE8C}" destId="{D209AB95-0DB5-4302-9C10-2D00533876FD}" srcOrd="3" destOrd="0" presId="urn:microsoft.com/office/officeart/2008/layout/VerticalCurvedList"/>
    <dgm:cxn modelId="{06511B60-23F4-4CEC-A7ED-648E6C256290}" type="presParOf" srcId="{56FF3F77-5BBF-4D84-8DCA-D8C4D758FE8C}" destId="{4456C675-AA44-4E38-9E3A-8409BE5C9EC2}" srcOrd="4" destOrd="0" presId="urn:microsoft.com/office/officeart/2008/layout/VerticalCurvedList"/>
    <dgm:cxn modelId="{0B616177-884F-44D2-9A89-443E755BEE23}" type="presParOf" srcId="{4456C675-AA44-4E38-9E3A-8409BE5C9EC2}" destId="{254925B7-7C22-416C-B643-091F22EC8FD6}" srcOrd="0" destOrd="0" presId="urn:microsoft.com/office/officeart/2008/layout/VerticalCurvedList"/>
    <dgm:cxn modelId="{11549D86-E896-4F02-9F0A-8EF1F3136CBA}" type="presParOf" srcId="{56FF3F77-5BBF-4D84-8DCA-D8C4D758FE8C}" destId="{AE9D1964-825F-4021-94F0-5E6E13A8613A}" srcOrd="5" destOrd="0" presId="urn:microsoft.com/office/officeart/2008/layout/VerticalCurvedList"/>
    <dgm:cxn modelId="{81E8BEE2-2025-4E1B-A557-7C2CF687D5FD}" type="presParOf" srcId="{56FF3F77-5BBF-4D84-8DCA-D8C4D758FE8C}" destId="{ACFC2679-2153-486D-91BC-443859A362D8}" srcOrd="6" destOrd="0" presId="urn:microsoft.com/office/officeart/2008/layout/VerticalCurvedList"/>
    <dgm:cxn modelId="{6CCFCAB5-3638-4657-AB1E-597BA0226E85}" type="presParOf" srcId="{ACFC2679-2153-486D-91BC-443859A362D8}" destId="{BA81CB0D-BAB2-47B6-9687-58EF03D5E427}" srcOrd="0" destOrd="0" presId="urn:microsoft.com/office/officeart/2008/layout/VerticalCurvedList"/>
    <dgm:cxn modelId="{8532622C-7E51-4BEA-A16A-E498A224ACF2}" type="presParOf" srcId="{56FF3F77-5BBF-4D84-8DCA-D8C4D758FE8C}" destId="{BF5B2AAF-F1AB-4C09-9285-D38E4B345A9E}" srcOrd="7" destOrd="0" presId="urn:microsoft.com/office/officeart/2008/layout/VerticalCurvedList"/>
    <dgm:cxn modelId="{DF6C04A1-8045-4E61-AB34-2AACEF35EBAC}" type="presParOf" srcId="{56FF3F77-5BBF-4D84-8DCA-D8C4D758FE8C}" destId="{DB23452D-D558-4EF1-A362-C98D4464A544}" srcOrd="8" destOrd="0" presId="urn:microsoft.com/office/officeart/2008/layout/VerticalCurvedList"/>
    <dgm:cxn modelId="{1C6CEE4F-BD7C-48FD-80BA-2EC9C1123565}" type="presParOf" srcId="{DB23452D-D558-4EF1-A362-C98D4464A544}" destId="{DB084097-2A17-4D94-BA68-5D529BEC254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37C590-55F5-424C-9BE6-87C343500186}"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A8FB705-01A3-4C3D-BC36-511F331DE928}">
      <dgm:prSet/>
      <dgm:spPr/>
      <dgm:t>
        <a:bodyPr/>
        <a:lstStyle/>
        <a:p>
          <a:r>
            <a:rPr lang="en-US" b="1" i="0" dirty="0"/>
            <a:t>The 2021 Annual Reports to the School Community are </a:t>
          </a:r>
          <a:r>
            <a:rPr lang="en-US" b="1" i="0" dirty="0" err="1"/>
            <a:t>publically</a:t>
          </a:r>
          <a:r>
            <a:rPr lang="en-US" b="1" i="0" dirty="0"/>
            <a:t> available on the VRQA State Register.</a:t>
          </a:r>
          <a:endParaRPr lang="en-US" dirty="0"/>
        </a:p>
      </dgm:t>
    </dgm:pt>
    <dgm:pt modelId="{53D0D563-B490-4288-B776-A1A4F56F550A}" type="parTrans" cxnId="{91A27845-F042-4D93-9110-00C26F8E744F}">
      <dgm:prSet/>
      <dgm:spPr/>
      <dgm:t>
        <a:bodyPr/>
        <a:lstStyle/>
        <a:p>
          <a:endParaRPr lang="en-US"/>
        </a:p>
      </dgm:t>
    </dgm:pt>
    <dgm:pt modelId="{D92B3CB2-DF32-402E-B43B-68E8D0A2205A}" type="sibTrans" cxnId="{91A27845-F042-4D93-9110-00C26F8E744F}">
      <dgm:prSet/>
      <dgm:spPr/>
      <dgm:t>
        <a:bodyPr/>
        <a:lstStyle/>
        <a:p>
          <a:endParaRPr lang="en-US"/>
        </a:p>
      </dgm:t>
    </dgm:pt>
    <dgm:pt modelId="{F6741E11-B8F7-4216-8F77-EF1174FEF5F3}">
      <dgm:prSet/>
      <dgm:spPr/>
      <dgm:t>
        <a:bodyPr/>
        <a:lstStyle/>
        <a:p>
          <a:r>
            <a:rPr lang="en-US" b="1" i="0" dirty="0"/>
            <a:t>Schools may find and download their Annual report. </a:t>
          </a:r>
          <a:endParaRPr lang="en-US" dirty="0"/>
        </a:p>
      </dgm:t>
    </dgm:pt>
    <dgm:pt modelId="{79FEC4E7-E8DB-4C79-AD58-720FCE022FBC}" type="parTrans" cxnId="{E01B28A6-4B46-41B2-8AB6-B62859A3B302}">
      <dgm:prSet/>
      <dgm:spPr/>
      <dgm:t>
        <a:bodyPr/>
        <a:lstStyle/>
        <a:p>
          <a:endParaRPr lang="en-US"/>
        </a:p>
      </dgm:t>
    </dgm:pt>
    <dgm:pt modelId="{0B1002C6-9682-4B61-94D2-DD990386478E}" type="sibTrans" cxnId="{E01B28A6-4B46-41B2-8AB6-B62859A3B302}">
      <dgm:prSet/>
      <dgm:spPr/>
      <dgm:t>
        <a:bodyPr/>
        <a:lstStyle/>
        <a:p>
          <a:endParaRPr lang="en-US"/>
        </a:p>
      </dgm:t>
    </dgm:pt>
    <dgm:pt modelId="{3DFD261E-9DB8-41CE-B0B4-FD5C2454DA64}">
      <dgm:prSet/>
      <dgm:spPr/>
      <dgm:t>
        <a:bodyPr/>
        <a:lstStyle/>
        <a:p>
          <a:r>
            <a:rPr lang="en-US" b="1" i="0" u="sng" dirty="0">
              <a:hlinkClick xmlns:r="http://schemas.openxmlformats.org/officeDocument/2006/relationships" r:id="rId1"/>
            </a:rPr>
            <a:t>https://www.vrqa.vic.gov.au/StateRegister/Search.aspx/Search</a:t>
          </a:r>
          <a:endParaRPr lang="en-US" dirty="0"/>
        </a:p>
      </dgm:t>
    </dgm:pt>
    <dgm:pt modelId="{91F791AB-A5D3-4627-B4E5-728C0E10124D}" type="parTrans" cxnId="{BD767D81-3A41-4938-985D-E12EB89EBD17}">
      <dgm:prSet/>
      <dgm:spPr/>
      <dgm:t>
        <a:bodyPr/>
        <a:lstStyle/>
        <a:p>
          <a:endParaRPr lang="en-US"/>
        </a:p>
      </dgm:t>
    </dgm:pt>
    <dgm:pt modelId="{4262C2C9-C406-4605-BE29-EDE1BCDBA5CB}" type="sibTrans" cxnId="{BD767D81-3A41-4938-985D-E12EB89EBD17}">
      <dgm:prSet/>
      <dgm:spPr/>
      <dgm:t>
        <a:bodyPr/>
        <a:lstStyle/>
        <a:p>
          <a:endParaRPr lang="en-US"/>
        </a:p>
      </dgm:t>
    </dgm:pt>
    <dgm:pt modelId="{ED78DB2D-1A1E-40C6-8F5E-0CD56407B9CA}" type="pres">
      <dgm:prSet presAssocID="{5537C590-55F5-424C-9BE6-87C343500186}" presName="root" presStyleCnt="0">
        <dgm:presLayoutVars>
          <dgm:dir/>
          <dgm:resizeHandles val="exact"/>
        </dgm:presLayoutVars>
      </dgm:prSet>
      <dgm:spPr/>
    </dgm:pt>
    <dgm:pt modelId="{B8E0E579-9DA4-4897-B7A5-22092ED4AB13}" type="pres">
      <dgm:prSet presAssocID="{BA8FB705-01A3-4C3D-BC36-511F331DE928}" presName="compNode" presStyleCnt="0"/>
      <dgm:spPr/>
    </dgm:pt>
    <dgm:pt modelId="{1EAEA4DD-F4BD-4A11-BC2E-FF5CBA6D723B}" type="pres">
      <dgm:prSet presAssocID="{BA8FB705-01A3-4C3D-BC36-511F331DE928}"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choolhouse"/>
        </a:ext>
      </dgm:extLst>
    </dgm:pt>
    <dgm:pt modelId="{6FE1EC8C-4CF3-48EF-854D-2E015D718937}" type="pres">
      <dgm:prSet presAssocID="{BA8FB705-01A3-4C3D-BC36-511F331DE928}" presName="spaceRect" presStyleCnt="0"/>
      <dgm:spPr/>
    </dgm:pt>
    <dgm:pt modelId="{63E38E7A-8BD5-431C-9FE2-1655FE3E6939}" type="pres">
      <dgm:prSet presAssocID="{BA8FB705-01A3-4C3D-BC36-511F331DE928}" presName="textRect" presStyleLbl="revTx" presStyleIdx="0" presStyleCnt="3">
        <dgm:presLayoutVars>
          <dgm:chMax val="1"/>
          <dgm:chPref val="1"/>
        </dgm:presLayoutVars>
      </dgm:prSet>
      <dgm:spPr/>
    </dgm:pt>
    <dgm:pt modelId="{3588F9CD-9D88-49E0-B40B-90C62A5CA93D}" type="pres">
      <dgm:prSet presAssocID="{D92B3CB2-DF32-402E-B43B-68E8D0A2205A}" presName="sibTrans" presStyleCnt="0"/>
      <dgm:spPr/>
    </dgm:pt>
    <dgm:pt modelId="{793EFADE-E8AD-4E75-BDB0-9D318497F02C}" type="pres">
      <dgm:prSet presAssocID="{F6741E11-B8F7-4216-8F77-EF1174FEF5F3}" presName="compNode" presStyleCnt="0"/>
      <dgm:spPr/>
    </dgm:pt>
    <dgm:pt modelId="{74437F98-86FF-4B89-9E07-DA093D43FFF2}" type="pres">
      <dgm:prSet presAssocID="{F6741E11-B8F7-4216-8F77-EF1174FEF5F3}"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wnload"/>
        </a:ext>
      </dgm:extLst>
    </dgm:pt>
    <dgm:pt modelId="{A0B1C059-551C-4CFA-861A-56C9E0126788}" type="pres">
      <dgm:prSet presAssocID="{F6741E11-B8F7-4216-8F77-EF1174FEF5F3}" presName="spaceRect" presStyleCnt="0"/>
      <dgm:spPr/>
    </dgm:pt>
    <dgm:pt modelId="{C6775F87-B9CA-4CC2-949E-A0566B2D9F13}" type="pres">
      <dgm:prSet presAssocID="{F6741E11-B8F7-4216-8F77-EF1174FEF5F3}" presName="textRect" presStyleLbl="revTx" presStyleIdx="1" presStyleCnt="3">
        <dgm:presLayoutVars>
          <dgm:chMax val="1"/>
          <dgm:chPref val="1"/>
        </dgm:presLayoutVars>
      </dgm:prSet>
      <dgm:spPr/>
    </dgm:pt>
    <dgm:pt modelId="{93C35A57-B7F6-43D1-B2AC-A4EFF8571EFB}" type="pres">
      <dgm:prSet presAssocID="{0B1002C6-9682-4B61-94D2-DD990386478E}" presName="sibTrans" presStyleCnt="0"/>
      <dgm:spPr/>
    </dgm:pt>
    <dgm:pt modelId="{7C26E5BD-3A52-4A7A-8B9A-28EE6710D893}" type="pres">
      <dgm:prSet presAssocID="{3DFD261E-9DB8-41CE-B0B4-FD5C2454DA64}" presName="compNode" presStyleCnt="0"/>
      <dgm:spPr/>
    </dgm:pt>
    <dgm:pt modelId="{472522DD-48A5-48FF-B92F-BE961ACA3E0D}" type="pres">
      <dgm:prSet presAssocID="{3DFD261E-9DB8-41CE-B0B4-FD5C2454DA64}"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arth Globe Americas"/>
        </a:ext>
      </dgm:extLst>
    </dgm:pt>
    <dgm:pt modelId="{C647CA58-98FE-4916-8517-AB66B2CC32AB}" type="pres">
      <dgm:prSet presAssocID="{3DFD261E-9DB8-41CE-B0B4-FD5C2454DA64}" presName="spaceRect" presStyleCnt="0"/>
      <dgm:spPr/>
    </dgm:pt>
    <dgm:pt modelId="{24B80B95-533D-42F0-9B20-58457DBAA5A5}" type="pres">
      <dgm:prSet presAssocID="{3DFD261E-9DB8-41CE-B0B4-FD5C2454DA64}" presName="textRect" presStyleLbl="revTx" presStyleIdx="2" presStyleCnt="3">
        <dgm:presLayoutVars>
          <dgm:chMax val="1"/>
          <dgm:chPref val="1"/>
        </dgm:presLayoutVars>
      </dgm:prSet>
      <dgm:spPr/>
    </dgm:pt>
  </dgm:ptLst>
  <dgm:cxnLst>
    <dgm:cxn modelId="{56350B15-CEA5-43D0-89EE-1CA3435E80DE}" type="presOf" srcId="{BA8FB705-01A3-4C3D-BC36-511F331DE928}" destId="{63E38E7A-8BD5-431C-9FE2-1655FE3E6939}" srcOrd="0" destOrd="0" presId="urn:microsoft.com/office/officeart/2018/2/layout/IconLabelList"/>
    <dgm:cxn modelId="{23D8F824-9BE6-49F9-B792-9B028A914F98}" type="presOf" srcId="{5537C590-55F5-424C-9BE6-87C343500186}" destId="{ED78DB2D-1A1E-40C6-8F5E-0CD56407B9CA}" srcOrd="0" destOrd="0" presId="urn:microsoft.com/office/officeart/2018/2/layout/IconLabelList"/>
    <dgm:cxn modelId="{91A27845-F042-4D93-9110-00C26F8E744F}" srcId="{5537C590-55F5-424C-9BE6-87C343500186}" destId="{BA8FB705-01A3-4C3D-BC36-511F331DE928}" srcOrd="0" destOrd="0" parTransId="{53D0D563-B490-4288-B776-A1A4F56F550A}" sibTransId="{D92B3CB2-DF32-402E-B43B-68E8D0A2205A}"/>
    <dgm:cxn modelId="{BD767D81-3A41-4938-985D-E12EB89EBD17}" srcId="{5537C590-55F5-424C-9BE6-87C343500186}" destId="{3DFD261E-9DB8-41CE-B0B4-FD5C2454DA64}" srcOrd="2" destOrd="0" parTransId="{91F791AB-A5D3-4627-B4E5-728C0E10124D}" sibTransId="{4262C2C9-C406-4605-BE29-EDE1BCDBA5CB}"/>
    <dgm:cxn modelId="{FE22F696-225D-4E33-BD24-1C0D05A60171}" type="presOf" srcId="{3DFD261E-9DB8-41CE-B0B4-FD5C2454DA64}" destId="{24B80B95-533D-42F0-9B20-58457DBAA5A5}" srcOrd="0" destOrd="0" presId="urn:microsoft.com/office/officeart/2018/2/layout/IconLabelList"/>
    <dgm:cxn modelId="{E01B28A6-4B46-41B2-8AB6-B62859A3B302}" srcId="{5537C590-55F5-424C-9BE6-87C343500186}" destId="{F6741E11-B8F7-4216-8F77-EF1174FEF5F3}" srcOrd="1" destOrd="0" parTransId="{79FEC4E7-E8DB-4C79-AD58-720FCE022FBC}" sibTransId="{0B1002C6-9682-4B61-94D2-DD990386478E}"/>
    <dgm:cxn modelId="{E9858CEE-92BB-495A-9088-AB8D1F1F330B}" type="presOf" srcId="{F6741E11-B8F7-4216-8F77-EF1174FEF5F3}" destId="{C6775F87-B9CA-4CC2-949E-A0566B2D9F13}" srcOrd="0" destOrd="0" presId="urn:microsoft.com/office/officeart/2018/2/layout/IconLabelList"/>
    <dgm:cxn modelId="{234803B3-B6A1-433D-A57D-BC5ED093FB9E}" type="presParOf" srcId="{ED78DB2D-1A1E-40C6-8F5E-0CD56407B9CA}" destId="{B8E0E579-9DA4-4897-B7A5-22092ED4AB13}" srcOrd="0" destOrd="0" presId="urn:microsoft.com/office/officeart/2018/2/layout/IconLabelList"/>
    <dgm:cxn modelId="{CCD0469E-E2E4-4227-B686-72B0352C7143}" type="presParOf" srcId="{B8E0E579-9DA4-4897-B7A5-22092ED4AB13}" destId="{1EAEA4DD-F4BD-4A11-BC2E-FF5CBA6D723B}" srcOrd="0" destOrd="0" presId="urn:microsoft.com/office/officeart/2018/2/layout/IconLabelList"/>
    <dgm:cxn modelId="{CD0A7D68-8B8F-4BF8-B359-D62D99E425F1}" type="presParOf" srcId="{B8E0E579-9DA4-4897-B7A5-22092ED4AB13}" destId="{6FE1EC8C-4CF3-48EF-854D-2E015D718937}" srcOrd="1" destOrd="0" presId="urn:microsoft.com/office/officeart/2018/2/layout/IconLabelList"/>
    <dgm:cxn modelId="{FA1C5FF4-899F-40AC-B2AE-F3056A762853}" type="presParOf" srcId="{B8E0E579-9DA4-4897-B7A5-22092ED4AB13}" destId="{63E38E7A-8BD5-431C-9FE2-1655FE3E6939}" srcOrd="2" destOrd="0" presId="urn:microsoft.com/office/officeart/2018/2/layout/IconLabelList"/>
    <dgm:cxn modelId="{AE6EF7F4-27F4-4449-B9AE-5117FB19DF14}" type="presParOf" srcId="{ED78DB2D-1A1E-40C6-8F5E-0CD56407B9CA}" destId="{3588F9CD-9D88-49E0-B40B-90C62A5CA93D}" srcOrd="1" destOrd="0" presId="urn:microsoft.com/office/officeart/2018/2/layout/IconLabelList"/>
    <dgm:cxn modelId="{EFCAF3FA-75A4-468C-ABB0-9082BC724D05}" type="presParOf" srcId="{ED78DB2D-1A1E-40C6-8F5E-0CD56407B9CA}" destId="{793EFADE-E8AD-4E75-BDB0-9D318497F02C}" srcOrd="2" destOrd="0" presId="urn:microsoft.com/office/officeart/2018/2/layout/IconLabelList"/>
    <dgm:cxn modelId="{DA0DD46D-306D-4B50-9513-B7F160224AC0}" type="presParOf" srcId="{793EFADE-E8AD-4E75-BDB0-9D318497F02C}" destId="{74437F98-86FF-4B89-9E07-DA093D43FFF2}" srcOrd="0" destOrd="0" presId="urn:microsoft.com/office/officeart/2018/2/layout/IconLabelList"/>
    <dgm:cxn modelId="{A2B89929-58F0-41DA-9901-8F10B87AF75B}" type="presParOf" srcId="{793EFADE-E8AD-4E75-BDB0-9D318497F02C}" destId="{A0B1C059-551C-4CFA-861A-56C9E0126788}" srcOrd="1" destOrd="0" presId="urn:microsoft.com/office/officeart/2018/2/layout/IconLabelList"/>
    <dgm:cxn modelId="{652DBACF-5D34-4B59-9D02-4D2978F10C13}" type="presParOf" srcId="{793EFADE-E8AD-4E75-BDB0-9D318497F02C}" destId="{C6775F87-B9CA-4CC2-949E-A0566B2D9F13}" srcOrd="2" destOrd="0" presId="urn:microsoft.com/office/officeart/2018/2/layout/IconLabelList"/>
    <dgm:cxn modelId="{47054EBC-140C-415E-A385-D0983A0E2144}" type="presParOf" srcId="{ED78DB2D-1A1E-40C6-8F5E-0CD56407B9CA}" destId="{93C35A57-B7F6-43D1-B2AC-A4EFF8571EFB}" srcOrd="3" destOrd="0" presId="urn:microsoft.com/office/officeart/2018/2/layout/IconLabelList"/>
    <dgm:cxn modelId="{185ABFED-9756-4CF0-917E-3880EB1D092C}" type="presParOf" srcId="{ED78DB2D-1A1E-40C6-8F5E-0CD56407B9CA}" destId="{7C26E5BD-3A52-4A7A-8B9A-28EE6710D893}" srcOrd="4" destOrd="0" presId="urn:microsoft.com/office/officeart/2018/2/layout/IconLabelList"/>
    <dgm:cxn modelId="{BD028F5F-73A4-468E-B293-E9A332C67730}" type="presParOf" srcId="{7C26E5BD-3A52-4A7A-8B9A-28EE6710D893}" destId="{472522DD-48A5-48FF-B92F-BE961ACA3E0D}" srcOrd="0" destOrd="0" presId="urn:microsoft.com/office/officeart/2018/2/layout/IconLabelList"/>
    <dgm:cxn modelId="{22EB3DCA-0847-4FDF-8CB9-03EA00B25D10}" type="presParOf" srcId="{7C26E5BD-3A52-4A7A-8B9A-28EE6710D893}" destId="{C647CA58-98FE-4916-8517-AB66B2CC32AB}" srcOrd="1" destOrd="0" presId="urn:microsoft.com/office/officeart/2018/2/layout/IconLabelList"/>
    <dgm:cxn modelId="{7472DE70-525F-4666-A52E-18574279E72D}" type="presParOf" srcId="{7C26E5BD-3A52-4A7A-8B9A-28EE6710D893}" destId="{24B80B95-533D-42F0-9B20-58457DBAA5A5}"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B26C05-D3DD-4E30-87CA-B1DEE9D1737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D274301-C7BE-46B8-BD30-CF9659FDB05D}">
      <dgm:prSet/>
      <dgm:spPr/>
      <dgm:t>
        <a:bodyPr/>
        <a:lstStyle/>
        <a:p>
          <a:pPr>
            <a:lnSpc>
              <a:spcPct val="100000"/>
            </a:lnSpc>
          </a:pPr>
          <a:r>
            <a:rPr lang="en-US" dirty="0"/>
            <a:t>Populate Section button which populates the previous year’s data which can then be edited for the current annual report.</a:t>
          </a:r>
        </a:p>
      </dgm:t>
    </dgm:pt>
    <dgm:pt modelId="{009116E1-C021-4BEE-A506-1ADA1DD02765}" type="parTrans" cxnId="{9D6FF640-F6DB-409E-8487-84DB6E18A9AE}">
      <dgm:prSet/>
      <dgm:spPr/>
      <dgm:t>
        <a:bodyPr/>
        <a:lstStyle/>
        <a:p>
          <a:endParaRPr lang="en-US"/>
        </a:p>
      </dgm:t>
    </dgm:pt>
    <dgm:pt modelId="{7151F2A9-D0BF-4BC4-9CA0-7DF447278C33}" type="sibTrans" cxnId="{9D6FF640-F6DB-409E-8487-84DB6E18A9AE}">
      <dgm:prSet/>
      <dgm:spPr/>
      <dgm:t>
        <a:bodyPr/>
        <a:lstStyle/>
        <a:p>
          <a:endParaRPr lang="en-US"/>
        </a:p>
      </dgm:t>
    </dgm:pt>
    <dgm:pt modelId="{54C3669C-5E49-475F-BC22-C1F16D3E4C3D}">
      <dgm:prSet/>
      <dgm:spPr/>
      <dgm:t>
        <a:bodyPr/>
        <a:lstStyle/>
        <a:p>
          <a:pPr>
            <a:lnSpc>
              <a:spcPct val="100000"/>
            </a:lnSpc>
          </a:pPr>
          <a:r>
            <a:rPr lang="en-AU" dirty="0"/>
            <a:t>Some section headings have changed to be consistent across all CECV schools</a:t>
          </a:r>
          <a:endParaRPr lang="en-US" dirty="0"/>
        </a:p>
      </dgm:t>
    </dgm:pt>
    <dgm:pt modelId="{EEC3A568-7EAD-4566-BC11-7DB6EF03BB08}" type="parTrans" cxnId="{264E8FBD-E36B-4866-9E31-57EEBBD2D97E}">
      <dgm:prSet/>
      <dgm:spPr/>
      <dgm:t>
        <a:bodyPr/>
        <a:lstStyle/>
        <a:p>
          <a:endParaRPr lang="en-US"/>
        </a:p>
      </dgm:t>
    </dgm:pt>
    <dgm:pt modelId="{AADC6D45-B002-4135-B07A-9CF37D3985CE}" type="sibTrans" cxnId="{264E8FBD-E36B-4866-9E31-57EEBBD2D97E}">
      <dgm:prSet/>
      <dgm:spPr/>
      <dgm:t>
        <a:bodyPr/>
        <a:lstStyle/>
        <a:p>
          <a:endParaRPr lang="en-US"/>
        </a:p>
      </dgm:t>
    </dgm:pt>
    <dgm:pt modelId="{9FE9963A-C173-4FDB-9BE2-D1379A0D7294}">
      <dgm:prSet/>
      <dgm:spPr/>
      <dgm:t>
        <a:bodyPr/>
        <a:lstStyle/>
        <a:p>
          <a:pPr>
            <a:lnSpc>
              <a:spcPct val="100000"/>
            </a:lnSpc>
          </a:pPr>
          <a:r>
            <a:rPr lang="en-AU" i="0" u="none" dirty="0"/>
            <a:t>Reference to Ministerial Order 1359 </a:t>
          </a:r>
          <a:r>
            <a:rPr lang="en-US" i="0" u="none" dirty="0"/>
            <a:t>Implementing the Child Safe Standards – Managing the risk of child abuse in schools and school boarding premises </a:t>
          </a:r>
        </a:p>
      </dgm:t>
    </dgm:pt>
    <dgm:pt modelId="{BAB3066E-2E59-4B71-B8AD-5222DE5D34F3}" type="parTrans" cxnId="{7C6ED7AA-DE5A-436D-A694-3D1E09EBFD7E}">
      <dgm:prSet/>
      <dgm:spPr/>
      <dgm:t>
        <a:bodyPr/>
        <a:lstStyle/>
        <a:p>
          <a:endParaRPr lang="en-US"/>
        </a:p>
      </dgm:t>
    </dgm:pt>
    <dgm:pt modelId="{F86E101B-1939-4FBC-B524-2413A2306372}" type="sibTrans" cxnId="{7C6ED7AA-DE5A-436D-A694-3D1E09EBFD7E}">
      <dgm:prSet/>
      <dgm:spPr/>
      <dgm:t>
        <a:bodyPr/>
        <a:lstStyle/>
        <a:p>
          <a:endParaRPr lang="en-US"/>
        </a:p>
      </dgm:t>
    </dgm:pt>
    <dgm:pt modelId="{A526AC16-FEB1-448E-8F0C-0034C854FE2E}">
      <dgm:prSet/>
      <dgm:spPr/>
      <dgm:t>
        <a:bodyPr/>
        <a:lstStyle/>
        <a:p>
          <a:pPr>
            <a:lnSpc>
              <a:spcPct val="100000"/>
            </a:lnSpc>
          </a:pPr>
          <a:r>
            <a:rPr lang="en-US" dirty="0"/>
            <a:t>New Principal Attestations for primary schools and non primary schools.</a:t>
          </a:r>
        </a:p>
      </dgm:t>
    </dgm:pt>
    <dgm:pt modelId="{3538EE16-43F3-4D05-AC04-CF2B6F70B839}" type="parTrans" cxnId="{82AC39EF-0532-4A91-A804-0230AB63F7BB}">
      <dgm:prSet/>
      <dgm:spPr/>
      <dgm:t>
        <a:bodyPr/>
        <a:lstStyle/>
        <a:p>
          <a:endParaRPr lang="en-US"/>
        </a:p>
      </dgm:t>
    </dgm:pt>
    <dgm:pt modelId="{62272554-963D-4251-93CF-DF371FD836B3}" type="sibTrans" cxnId="{82AC39EF-0532-4A91-A804-0230AB63F7BB}">
      <dgm:prSet/>
      <dgm:spPr/>
      <dgm:t>
        <a:bodyPr/>
        <a:lstStyle/>
        <a:p>
          <a:endParaRPr lang="en-US"/>
        </a:p>
      </dgm:t>
    </dgm:pt>
    <dgm:pt modelId="{E3A3493D-C890-4167-9F4A-48520E52737D}" type="pres">
      <dgm:prSet presAssocID="{CCB26C05-D3DD-4E30-87CA-B1DEE9D1737A}" presName="root" presStyleCnt="0">
        <dgm:presLayoutVars>
          <dgm:dir/>
          <dgm:resizeHandles val="exact"/>
        </dgm:presLayoutVars>
      </dgm:prSet>
      <dgm:spPr/>
    </dgm:pt>
    <dgm:pt modelId="{C7251A46-5F4D-4F11-9273-F02434A6BF04}" type="pres">
      <dgm:prSet presAssocID="{5D274301-C7BE-46B8-BD30-CF9659FDB05D}" presName="compNode" presStyleCnt="0"/>
      <dgm:spPr/>
    </dgm:pt>
    <dgm:pt modelId="{26526D51-C47B-415B-921A-37D3126E4327}" type="pres">
      <dgm:prSet presAssocID="{5D274301-C7BE-46B8-BD30-CF9659FDB05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DEF18F8C-1318-413F-81A3-683033299C4B}" type="pres">
      <dgm:prSet presAssocID="{5D274301-C7BE-46B8-BD30-CF9659FDB05D}" presName="spaceRect" presStyleCnt="0"/>
      <dgm:spPr/>
    </dgm:pt>
    <dgm:pt modelId="{09F12C9E-1852-4B23-A00F-E75E6A644692}" type="pres">
      <dgm:prSet presAssocID="{5D274301-C7BE-46B8-BD30-CF9659FDB05D}" presName="textRect" presStyleLbl="revTx" presStyleIdx="0" presStyleCnt="4">
        <dgm:presLayoutVars>
          <dgm:chMax val="1"/>
          <dgm:chPref val="1"/>
        </dgm:presLayoutVars>
      </dgm:prSet>
      <dgm:spPr/>
    </dgm:pt>
    <dgm:pt modelId="{AE805DD7-3D74-405F-8C35-01D2D76F96B5}" type="pres">
      <dgm:prSet presAssocID="{7151F2A9-D0BF-4BC4-9CA0-7DF447278C33}" presName="sibTrans" presStyleCnt="0"/>
      <dgm:spPr/>
    </dgm:pt>
    <dgm:pt modelId="{B9E31125-AA4B-4F00-925B-7E4C6B43FDE0}" type="pres">
      <dgm:prSet presAssocID="{54C3669C-5E49-475F-BC22-C1F16D3E4C3D}" presName="compNode" presStyleCnt="0"/>
      <dgm:spPr/>
    </dgm:pt>
    <dgm:pt modelId="{088DB9BD-3E31-4D52-85DB-FF8129D81829}" type="pres">
      <dgm:prSet presAssocID="{54C3669C-5E49-475F-BC22-C1F16D3E4C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ED69B4D4-0D57-44C6-93BB-E22482844887}" type="pres">
      <dgm:prSet presAssocID="{54C3669C-5E49-475F-BC22-C1F16D3E4C3D}" presName="spaceRect" presStyleCnt="0"/>
      <dgm:spPr/>
    </dgm:pt>
    <dgm:pt modelId="{1AE9F4F6-8147-4A8A-8541-26F7C3783210}" type="pres">
      <dgm:prSet presAssocID="{54C3669C-5E49-475F-BC22-C1F16D3E4C3D}" presName="textRect" presStyleLbl="revTx" presStyleIdx="1" presStyleCnt="4">
        <dgm:presLayoutVars>
          <dgm:chMax val="1"/>
          <dgm:chPref val="1"/>
        </dgm:presLayoutVars>
      </dgm:prSet>
      <dgm:spPr/>
    </dgm:pt>
    <dgm:pt modelId="{312A0637-8956-41CE-A328-29ED5273DEE3}" type="pres">
      <dgm:prSet presAssocID="{AADC6D45-B002-4135-B07A-9CF37D3985CE}" presName="sibTrans" presStyleCnt="0"/>
      <dgm:spPr/>
    </dgm:pt>
    <dgm:pt modelId="{97DAE39B-BB14-4343-91E7-FD924548C9E8}" type="pres">
      <dgm:prSet presAssocID="{9FE9963A-C173-4FDB-9BE2-D1379A0D7294}" presName="compNode" presStyleCnt="0"/>
      <dgm:spPr/>
    </dgm:pt>
    <dgm:pt modelId="{5031481C-329A-4F6C-8781-8AE1E910C963}" type="pres">
      <dgm:prSet presAssocID="{9FE9963A-C173-4FDB-9BE2-D1379A0D729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rent and Child"/>
        </a:ext>
      </dgm:extLst>
    </dgm:pt>
    <dgm:pt modelId="{15FEB23C-07D7-4D98-BC4D-C947C1F29049}" type="pres">
      <dgm:prSet presAssocID="{9FE9963A-C173-4FDB-9BE2-D1379A0D7294}" presName="spaceRect" presStyleCnt="0"/>
      <dgm:spPr/>
    </dgm:pt>
    <dgm:pt modelId="{DBBF0F9D-78A8-4C78-B45F-095C1C2810B6}" type="pres">
      <dgm:prSet presAssocID="{9FE9963A-C173-4FDB-9BE2-D1379A0D7294}" presName="textRect" presStyleLbl="revTx" presStyleIdx="2" presStyleCnt="4">
        <dgm:presLayoutVars>
          <dgm:chMax val="1"/>
          <dgm:chPref val="1"/>
        </dgm:presLayoutVars>
      </dgm:prSet>
      <dgm:spPr/>
    </dgm:pt>
    <dgm:pt modelId="{81C397CA-F3EA-4919-B725-3244D43EA98B}" type="pres">
      <dgm:prSet presAssocID="{F86E101B-1939-4FBC-B524-2413A2306372}" presName="sibTrans" presStyleCnt="0"/>
      <dgm:spPr/>
    </dgm:pt>
    <dgm:pt modelId="{25F7BC1B-7B95-4C02-94A4-E1875E035E06}" type="pres">
      <dgm:prSet presAssocID="{A526AC16-FEB1-448E-8F0C-0034C854FE2E}" presName="compNode" presStyleCnt="0"/>
      <dgm:spPr/>
    </dgm:pt>
    <dgm:pt modelId="{B88E8679-EBF4-48C2-A55E-7BC6E33ABE70}" type="pres">
      <dgm:prSet presAssocID="{A526AC16-FEB1-448E-8F0C-0034C854FE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C11A083F-BF87-4269-9D70-F6C2B3011A77}" type="pres">
      <dgm:prSet presAssocID="{A526AC16-FEB1-448E-8F0C-0034C854FE2E}" presName="spaceRect" presStyleCnt="0"/>
      <dgm:spPr/>
    </dgm:pt>
    <dgm:pt modelId="{6EE717FF-3EFD-493E-922D-FC75D6820621}" type="pres">
      <dgm:prSet presAssocID="{A526AC16-FEB1-448E-8F0C-0034C854FE2E}" presName="textRect" presStyleLbl="revTx" presStyleIdx="3" presStyleCnt="4">
        <dgm:presLayoutVars>
          <dgm:chMax val="1"/>
          <dgm:chPref val="1"/>
        </dgm:presLayoutVars>
      </dgm:prSet>
      <dgm:spPr/>
    </dgm:pt>
  </dgm:ptLst>
  <dgm:cxnLst>
    <dgm:cxn modelId="{77976225-74A3-444E-AC07-2CE613577C0E}" type="presOf" srcId="{CCB26C05-D3DD-4E30-87CA-B1DEE9D1737A}" destId="{E3A3493D-C890-4167-9F4A-48520E52737D}" srcOrd="0" destOrd="0" presId="urn:microsoft.com/office/officeart/2018/2/layout/IconLabelList"/>
    <dgm:cxn modelId="{9D6FF640-F6DB-409E-8487-84DB6E18A9AE}" srcId="{CCB26C05-D3DD-4E30-87CA-B1DEE9D1737A}" destId="{5D274301-C7BE-46B8-BD30-CF9659FDB05D}" srcOrd="0" destOrd="0" parTransId="{009116E1-C021-4BEE-A506-1ADA1DD02765}" sibTransId="{7151F2A9-D0BF-4BC4-9CA0-7DF447278C33}"/>
    <dgm:cxn modelId="{F5E6F664-DB40-481F-8F36-27F6217DC080}" type="presOf" srcId="{54C3669C-5E49-475F-BC22-C1F16D3E4C3D}" destId="{1AE9F4F6-8147-4A8A-8541-26F7C3783210}" srcOrd="0" destOrd="0" presId="urn:microsoft.com/office/officeart/2018/2/layout/IconLabelList"/>
    <dgm:cxn modelId="{5CDF706E-230F-46F9-91A2-20483C16167F}" type="presOf" srcId="{9FE9963A-C173-4FDB-9BE2-D1379A0D7294}" destId="{DBBF0F9D-78A8-4C78-B45F-095C1C2810B6}" srcOrd="0" destOrd="0" presId="urn:microsoft.com/office/officeart/2018/2/layout/IconLabelList"/>
    <dgm:cxn modelId="{BE7CE184-2517-4D00-AFD1-862B2E6830B6}" type="presOf" srcId="{5D274301-C7BE-46B8-BD30-CF9659FDB05D}" destId="{09F12C9E-1852-4B23-A00F-E75E6A644692}" srcOrd="0" destOrd="0" presId="urn:microsoft.com/office/officeart/2018/2/layout/IconLabelList"/>
    <dgm:cxn modelId="{67E77996-6121-4CC5-9155-DD23C2E96CC3}" type="presOf" srcId="{A526AC16-FEB1-448E-8F0C-0034C854FE2E}" destId="{6EE717FF-3EFD-493E-922D-FC75D6820621}" srcOrd="0" destOrd="0" presId="urn:microsoft.com/office/officeart/2018/2/layout/IconLabelList"/>
    <dgm:cxn modelId="{7C6ED7AA-DE5A-436D-A694-3D1E09EBFD7E}" srcId="{CCB26C05-D3DD-4E30-87CA-B1DEE9D1737A}" destId="{9FE9963A-C173-4FDB-9BE2-D1379A0D7294}" srcOrd="2" destOrd="0" parTransId="{BAB3066E-2E59-4B71-B8AD-5222DE5D34F3}" sibTransId="{F86E101B-1939-4FBC-B524-2413A2306372}"/>
    <dgm:cxn modelId="{264E8FBD-E36B-4866-9E31-57EEBBD2D97E}" srcId="{CCB26C05-D3DD-4E30-87CA-B1DEE9D1737A}" destId="{54C3669C-5E49-475F-BC22-C1F16D3E4C3D}" srcOrd="1" destOrd="0" parTransId="{EEC3A568-7EAD-4566-BC11-7DB6EF03BB08}" sibTransId="{AADC6D45-B002-4135-B07A-9CF37D3985CE}"/>
    <dgm:cxn modelId="{82AC39EF-0532-4A91-A804-0230AB63F7BB}" srcId="{CCB26C05-D3DD-4E30-87CA-B1DEE9D1737A}" destId="{A526AC16-FEB1-448E-8F0C-0034C854FE2E}" srcOrd="3" destOrd="0" parTransId="{3538EE16-43F3-4D05-AC04-CF2B6F70B839}" sibTransId="{62272554-963D-4251-93CF-DF371FD836B3}"/>
    <dgm:cxn modelId="{D09B5F30-5505-4938-A0F4-ECD3D24B45E9}" type="presParOf" srcId="{E3A3493D-C890-4167-9F4A-48520E52737D}" destId="{C7251A46-5F4D-4F11-9273-F02434A6BF04}" srcOrd="0" destOrd="0" presId="urn:microsoft.com/office/officeart/2018/2/layout/IconLabelList"/>
    <dgm:cxn modelId="{6F3C78F8-29ED-46BF-936F-10A12BDDDEED}" type="presParOf" srcId="{C7251A46-5F4D-4F11-9273-F02434A6BF04}" destId="{26526D51-C47B-415B-921A-37D3126E4327}" srcOrd="0" destOrd="0" presId="urn:microsoft.com/office/officeart/2018/2/layout/IconLabelList"/>
    <dgm:cxn modelId="{3F3545BC-E129-4861-AF34-53D47EA9C4E6}" type="presParOf" srcId="{C7251A46-5F4D-4F11-9273-F02434A6BF04}" destId="{DEF18F8C-1318-413F-81A3-683033299C4B}" srcOrd="1" destOrd="0" presId="urn:microsoft.com/office/officeart/2018/2/layout/IconLabelList"/>
    <dgm:cxn modelId="{70BE455C-BC40-4425-91EB-F6801B4B6D9B}" type="presParOf" srcId="{C7251A46-5F4D-4F11-9273-F02434A6BF04}" destId="{09F12C9E-1852-4B23-A00F-E75E6A644692}" srcOrd="2" destOrd="0" presId="urn:microsoft.com/office/officeart/2018/2/layout/IconLabelList"/>
    <dgm:cxn modelId="{8FFBD8F9-957B-45B2-A4E8-B3E1393277DE}" type="presParOf" srcId="{E3A3493D-C890-4167-9F4A-48520E52737D}" destId="{AE805DD7-3D74-405F-8C35-01D2D76F96B5}" srcOrd="1" destOrd="0" presId="urn:microsoft.com/office/officeart/2018/2/layout/IconLabelList"/>
    <dgm:cxn modelId="{86C4E948-A8AD-4C08-AE07-76F8530C9845}" type="presParOf" srcId="{E3A3493D-C890-4167-9F4A-48520E52737D}" destId="{B9E31125-AA4B-4F00-925B-7E4C6B43FDE0}" srcOrd="2" destOrd="0" presId="urn:microsoft.com/office/officeart/2018/2/layout/IconLabelList"/>
    <dgm:cxn modelId="{4D9D9C35-2FDD-4BB7-8E69-8B2191C13892}" type="presParOf" srcId="{B9E31125-AA4B-4F00-925B-7E4C6B43FDE0}" destId="{088DB9BD-3E31-4D52-85DB-FF8129D81829}" srcOrd="0" destOrd="0" presId="urn:microsoft.com/office/officeart/2018/2/layout/IconLabelList"/>
    <dgm:cxn modelId="{B356CE86-912A-477E-A8F7-089D3BC54AB2}" type="presParOf" srcId="{B9E31125-AA4B-4F00-925B-7E4C6B43FDE0}" destId="{ED69B4D4-0D57-44C6-93BB-E22482844887}" srcOrd="1" destOrd="0" presId="urn:microsoft.com/office/officeart/2018/2/layout/IconLabelList"/>
    <dgm:cxn modelId="{ABB058BE-296E-4EBC-98A5-E22445DA27C3}" type="presParOf" srcId="{B9E31125-AA4B-4F00-925B-7E4C6B43FDE0}" destId="{1AE9F4F6-8147-4A8A-8541-26F7C3783210}" srcOrd="2" destOrd="0" presId="urn:microsoft.com/office/officeart/2018/2/layout/IconLabelList"/>
    <dgm:cxn modelId="{9FBFCB4A-FAA1-40CC-997F-A19832746FC7}" type="presParOf" srcId="{E3A3493D-C890-4167-9F4A-48520E52737D}" destId="{312A0637-8956-41CE-A328-29ED5273DEE3}" srcOrd="3" destOrd="0" presId="urn:microsoft.com/office/officeart/2018/2/layout/IconLabelList"/>
    <dgm:cxn modelId="{5A6ECC77-40AD-41B0-BA38-EA662F6F1BB8}" type="presParOf" srcId="{E3A3493D-C890-4167-9F4A-48520E52737D}" destId="{97DAE39B-BB14-4343-91E7-FD924548C9E8}" srcOrd="4" destOrd="0" presId="urn:microsoft.com/office/officeart/2018/2/layout/IconLabelList"/>
    <dgm:cxn modelId="{54F14CDD-5F47-4BC6-B212-D4748AB46F07}" type="presParOf" srcId="{97DAE39B-BB14-4343-91E7-FD924548C9E8}" destId="{5031481C-329A-4F6C-8781-8AE1E910C963}" srcOrd="0" destOrd="0" presId="urn:microsoft.com/office/officeart/2018/2/layout/IconLabelList"/>
    <dgm:cxn modelId="{E3C688B3-ECC7-4AF7-99D6-372170F3DB74}" type="presParOf" srcId="{97DAE39B-BB14-4343-91E7-FD924548C9E8}" destId="{15FEB23C-07D7-4D98-BC4D-C947C1F29049}" srcOrd="1" destOrd="0" presId="urn:microsoft.com/office/officeart/2018/2/layout/IconLabelList"/>
    <dgm:cxn modelId="{36A61E2E-8625-42AD-BA69-6A86F6A70F63}" type="presParOf" srcId="{97DAE39B-BB14-4343-91E7-FD924548C9E8}" destId="{DBBF0F9D-78A8-4C78-B45F-095C1C2810B6}" srcOrd="2" destOrd="0" presId="urn:microsoft.com/office/officeart/2018/2/layout/IconLabelList"/>
    <dgm:cxn modelId="{68C87CD4-3BB3-4C18-8D4B-739ED4542294}" type="presParOf" srcId="{E3A3493D-C890-4167-9F4A-48520E52737D}" destId="{81C397CA-F3EA-4919-B725-3244D43EA98B}" srcOrd="5" destOrd="0" presId="urn:microsoft.com/office/officeart/2018/2/layout/IconLabelList"/>
    <dgm:cxn modelId="{5C6A73CF-3A20-415B-B285-7BE7C208365E}" type="presParOf" srcId="{E3A3493D-C890-4167-9F4A-48520E52737D}" destId="{25F7BC1B-7B95-4C02-94A4-E1875E035E06}" srcOrd="6" destOrd="0" presId="urn:microsoft.com/office/officeart/2018/2/layout/IconLabelList"/>
    <dgm:cxn modelId="{AFE39183-CB73-4B9C-A2A2-ECDF65646748}" type="presParOf" srcId="{25F7BC1B-7B95-4C02-94A4-E1875E035E06}" destId="{B88E8679-EBF4-48C2-A55E-7BC6E33ABE70}" srcOrd="0" destOrd="0" presId="urn:microsoft.com/office/officeart/2018/2/layout/IconLabelList"/>
    <dgm:cxn modelId="{53263C0C-230C-4A73-8E9A-1DD70F0E96C3}" type="presParOf" srcId="{25F7BC1B-7B95-4C02-94A4-E1875E035E06}" destId="{C11A083F-BF87-4269-9D70-F6C2B3011A77}" srcOrd="1" destOrd="0" presId="urn:microsoft.com/office/officeart/2018/2/layout/IconLabelList"/>
    <dgm:cxn modelId="{0FC24FD3-84ED-4376-8D90-8D75C3FA93FD}" type="presParOf" srcId="{25F7BC1B-7B95-4C02-94A4-E1875E035E06}" destId="{6EE717FF-3EFD-493E-922D-FC75D682062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6F8654-F463-41CB-A4B6-C4670C59B2B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5960332-936B-4A2F-B8E2-4FF106C589C7}">
      <dgm:prSet custT="1"/>
      <dgm:spPr/>
      <dgm:t>
        <a:bodyPr/>
        <a:lstStyle/>
        <a:p>
          <a:r>
            <a:rPr lang="en-AU" sz="2000" dirty="0">
              <a:hlinkClick xmlns:r="http://schemas.openxmlformats.org/officeDocument/2006/relationships" r:id="rId1"/>
            </a:rPr>
            <a:t>eduDOCS ARSC Guide</a:t>
          </a:r>
          <a:endParaRPr lang="en-US" sz="2000" dirty="0"/>
        </a:p>
      </dgm:t>
    </dgm:pt>
    <dgm:pt modelId="{A03EA136-C81A-43F5-A7CC-D120BF31D041}" type="parTrans" cxnId="{5CE4E3C5-AA49-4CF3-AAF5-A224BBF8E04A}">
      <dgm:prSet/>
      <dgm:spPr/>
      <dgm:t>
        <a:bodyPr/>
        <a:lstStyle/>
        <a:p>
          <a:endParaRPr lang="en-US"/>
        </a:p>
      </dgm:t>
    </dgm:pt>
    <dgm:pt modelId="{A9579B82-4716-4EEB-A246-CA8A567FBD4B}" type="sibTrans" cxnId="{5CE4E3C5-AA49-4CF3-AAF5-A224BBF8E04A}">
      <dgm:prSet/>
      <dgm:spPr/>
      <dgm:t>
        <a:bodyPr/>
        <a:lstStyle/>
        <a:p>
          <a:endParaRPr lang="en-US"/>
        </a:p>
      </dgm:t>
    </dgm:pt>
    <dgm:pt modelId="{DF33D8C0-38A5-416D-B5C6-BAE0FFD23187}">
      <dgm:prSet custT="1"/>
      <dgm:spPr/>
      <dgm:t>
        <a:bodyPr/>
        <a:lstStyle/>
        <a:p>
          <a:r>
            <a:rPr lang="en-AU" sz="2000" dirty="0">
              <a:hlinkClick xmlns:r="http://schemas.openxmlformats.org/officeDocument/2006/relationships" r:id="rId2"/>
            </a:rPr>
            <a:t>eduDOCS Principal Attestation Checklist Guide</a:t>
          </a:r>
          <a:endParaRPr lang="en-US" sz="2000" dirty="0"/>
        </a:p>
      </dgm:t>
    </dgm:pt>
    <dgm:pt modelId="{A943B9CD-468B-4A89-9595-50A8A6177FD3}" type="parTrans" cxnId="{C5D55260-F077-4D26-99DA-9FF68537A850}">
      <dgm:prSet/>
      <dgm:spPr/>
      <dgm:t>
        <a:bodyPr/>
        <a:lstStyle/>
        <a:p>
          <a:endParaRPr lang="en-US"/>
        </a:p>
      </dgm:t>
    </dgm:pt>
    <dgm:pt modelId="{44685D9D-CA01-47C5-99F2-DE6D1F398054}" type="sibTrans" cxnId="{C5D55260-F077-4D26-99DA-9FF68537A850}">
      <dgm:prSet/>
      <dgm:spPr/>
      <dgm:t>
        <a:bodyPr/>
        <a:lstStyle/>
        <a:p>
          <a:endParaRPr lang="en-US"/>
        </a:p>
      </dgm:t>
    </dgm:pt>
    <dgm:pt modelId="{4A27BFAD-DB31-4920-B870-9AAD8C8F93E4}" type="pres">
      <dgm:prSet presAssocID="{7D6F8654-F463-41CB-A4B6-C4670C59B2B5}" presName="hierChild1" presStyleCnt="0">
        <dgm:presLayoutVars>
          <dgm:chPref val="1"/>
          <dgm:dir/>
          <dgm:animOne val="branch"/>
          <dgm:animLvl val="lvl"/>
          <dgm:resizeHandles/>
        </dgm:presLayoutVars>
      </dgm:prSet>
      <dgm:spPr/>
    </dgm:pt>
    <dgm:pt modelId="{234B9040-299A-4C9B-B43B-17E7FC5FEA93}" type="pres">
      <dgm:prSet presAssocID="{65960332-936B-4A2F-B8E2-4FF106C589C7}" presName="hierRoot1" presStyleCnt="0"/>
      <dgm:spPr/>
    </dgm:pt>
    <dgm:pt modelId="{A16B2BB1-8152-445D-8C5E-A2493D698032}" type="pres">
      <dgm:prSet presAssocID="{65960332-936B-4A2F-B8E2-4FF106C589C7}" presName="composite" presStyleCnt="0"/>
      <dgm:spPr/>
    </dgm:pt>
    <dgm:pt modelId="{958F064B-D3EB-43D4-A757-7C0C881CBD1C}" type="pres">
      <dgm:prSet presAssocID="{65960332-936B-4A2F-B8E2-4FF106C589C7}" presName="background" presStyleLbl="node0" presStyleIdx="0" presStyleCnt="2"/>
      <dgm:spPr/>
    </dgm:pt>
    <dgm:pt modelId="{8BB56442-8B1E-42AE-8D5F-CF61C790C48F}" type="pres">
      <dgm:prSet presAssocID="{65960332-936B-4A2F-B8E2-4FF106C589C7}" presName="text" presStyleLbl="fgAcc0" presStyleIdx="0" presStyleCnt="2" custScaleX="76677" custScaleY="65228">
        <dgm:presLayoutVars>
          <dgm:chPref val="3"/>
        </dgm:presLayoutVars>
      </dgm:prSet>
      <dgm:spPr/>
    </dgm:pt>
    <dgm:pt modelId="{266BC7F2-1E26-4744-A5DA-F816F7B6016C}" type="pres">
      <dgm:prSet presAssocID="{65960332-936B-4A2F-B8E2-4FF106C589C7}" presName="hierChild2" presStyleCnt="0"/>
      <dgm:spPr/>
    </dgm:pt>
    <dgm:pt modelId="{BA1BF9FA-8ABA-4BD3-9B52-EF20595D04D6}" type="pres">
      <dgm:prSet presAssocID="{DF33D8C0-38A5-416D-B5C6-BAE0FFD23187}" presName="hierRoot1" presStyleCnt="0"/>
      <dgm:spPr/>
    </dgm:pt>
    <dgm:pt modelId="{7ECB7B2C-6353-419B-BBA8-20DAF6218B1F}" type="pres">
      <dgm:prSet presAssocID="{DF33D8C0-38A5-416D-B5C6-BAE0FFD23187}" presName="composite" presStyleCnt="0"/>
      <dgm:spPr/>
    </dgm:pt>
    <dgm:pt modelId="{103429B4-265E-40C6-8D68-D37795406218}" type="pres">
      <dgm:prSet presAssocID="{DF33D8C0-38A5-416D-B5C6-BAE0FFD23187}" presName="background" presStyleLbl="node0" presStyleIdx="1" presStyleCnt="2"/>
      <dgm:spPr/>
    </dgm:pt>
    <dgm:pt modelId="{467B9DDF-172D-472A-B556-6042F14C3A71}" type="pres">
      <dgm:prSet presAssocID="{DF33D8C0-38A5-416D-B5C6-BAE0FFD23187}" presName="text" presStyleLbl="fgAcc0" presStyleIdx="1" presStyleCnt="2" custScaleX="75408" custScaleY="73268" custLinFactNeighborX="4806" custLinFactNeighborY="-1180">
        <dgm:presLayoutVars>
          <dgm:chPref val="3"/>
        </dgm:presLayoutVars>
      </dgm:prSet>
      <dgm:spPr/>
    </dgm:pt>
    <dgm:pt modelId="{CC051C09-D73A-4BCA-BE0E-7DEE85F1A69B}" type="pres">
      <dgm:prSet presAssocID="{DF33D8C0-38A5-416D-B5C6-BAE0FFD23187}" presName="hierChild2" presStyleCnt="0"/>
      <dgm:spPr/>
    </dgm:pt>
  </dgm:ptLst>
  <dgm:cxnLst>
    <dgm:cxn modelId="{C5D55260-F077-4D26-99DA-9FF68537A850}" srcId="{7D6F8654-F463-41CB-A4B6-C4670C59B2B5}" destId="{DF33D8C0-38A5-416D-B5C6-BAE0FFD23187}" srcOrd="1" destOrd="0" parTransId="{A943B9CD-468B-4A89-9595-50A8A6177FD3}" sibTransId="{44685D9D-CA01-47C5-99F2-DE6D1F398054}"/>
    <dgm:cxn modelId="{EDBD51AC-79E4-4F36-BCA9-8C9CA1D25633}" type="presOf" srcId="{65960332-936B-4A2F-B8E2-4FF106C589C7}" destId="{8BB56442-8B1E-42AE-8D5F-CF61C790C48F}" srcOrd="0" destOrd="0" presId="urn:microsoft.com/office/officeart/2005/8/layout/hierarchy1"/>
    <dgm:cxn modelId="{54A6EAAD-DDBC-4933-9F8A-59DCBACD7F16}" type="presOf" srcId="{7D6F8654-F463-41CB-A4B6-C4670C59B2B5}" destId="{4A27BFAD-DB31-4920-B870-9AAD8C8F93E4}" srcOrd="0" destOrd="0" presId="urn:microsoft.com/office/officeart/2005/8/layout/hierarchy1"/>
    <dgm:cxn modelId="{5CE4E3C5-AA49-4CF3-AAF5-A224BBF8E04A}" srcId="{7D6F8654-F463-41CB-A4B6-C4670C59B2B5}" destId="{65960332-936B-4A2F-B8E2-4FF106C589C7}" srcOrd="0" destOrd="0" parTransId="{A03EA136-C81A-43F5-A7CC-D120BF31D041}" sibTransId="{A9579B82-4716-4EEB-A246-CA8A567FBD4B}"/>
    <dgm:cxn modelId="{E724BBD4-43F4-40C8-914C-43AB796256B8}" type="presOf" srcId="{DF33D8C0-38A5-416D-B5C6-BAE0FFD23187}" destId="{467B9DDF-172D-472A-B556-6042F14C3A71}" srcOrd="0" destOrd="0" presId="urn:microsoft.com/office/officeart/2005/8/layout/hierarchy1"/>
    <dgm:cxn modelId="{9EAD397F-A48C-4189-A934-D48FE11AFA62}" type="presParOf" srcId="{4A27BFAD-DB31-4920-B870-9AAD8C8F93E4}" destId="{234B9040-299A-4C9B-B43B-17E7FC5FEA93}" srcOrd="0" destOrd="0" presId="urn:microsoft.com/office/officeart/2005/8/layout/hierarchy1"/>
    <dgm:cxn modelId="{2E83BF0C-487B-4504-BA2D-5F5BC5F7AECF}" type="presParOf" srcId="{234B9040-299A-4C9B-B43B-17E7FC5FEA93}" destId="{A16B2BB1-8152-445D-8C5E-A2493D698032}" srcOrd="0" destOrd="0" presId="urn:microsoft.com/office/officeart/2005/8/layout/hierarchy1"/>
    <dgm:cxn modelId="{35925884-AA51-40DF-B2DD-1ED04EFAA7CB}" type="presParOf" srcId="{A16B2BB1-8152-445D-8C5E-A2493D698032}" destId="{958F064B-D3EB-43D4-A757-7C0C881CBD1C}" srcOrd="0" destOrd="0" presId="urn:microsoft.com/office/officeart/2005/8/layout/hierarchy1"/>
    <dgm:cxn modelId="{DC0E3D29-5CA7-477D-ADB6-FDFBCA169A75}" type="presParOf" srcId="{A16B2BB1-8152-445D-8C5E-A2493D698032}" destId="{8BB56442-8B1E-42AE-8D5F-CF61C790C48F}" srcOrd="1" destOrd="0" presId="urn:microsoft.com/office/officeart/2005/8/layout/hierarchy1"/>
    <dgm:cxn modelId="{3371B685-B18C-4331-983D-584C9B9C36C4}" type="presParOf" srcId="{234B9040-299A-4C9B-B43B-17E7FC5FEA93}" destId="{266BC7F2-1E26-4744-A5DA-F816F7B6016C}" srcOrd="1" destOrd="0" presId="urn:microsoft.com/office/officeart/2005/8/layout/hierarchy1"/>
    <dgm:cxn modelId="{CE8B4C69-F944-4718-9F1E-2F6B532D5C67}" type="presParOf" srcId="{4A27BFAD-DB31-4920-B870-9AAD8C8F93E4}" destId="{BA1BF9FA-8ABA-4BD3-9B52-EF20595D04D6}" srcOrd="1" destOrd="0" presId="urn:microsoft.com/office/officeart/2005/8/layout/hierarchy1"/>
    <dgm:cxn modelId="{6533857F-30D6-432F-9F38-3C36A80516B7}" type="presParOf" srcId="{BA1BF9FA-8ABA-4BD3-9B52-EF20595D04D6}" destId="{7ECB7B2C-6353-419B-BBA8-20DAF6218B1F}" srcOrd="0" destOrd="0" presId="urn:microsoft.com/office/officeart/2005/8/layout/hierarchy1"/>
    <dgm:cxn modelId="{AA776907-22F5-4526-86C5-A0FFBE1E91AD}" type="presParOf" srcId="{7ECB7B2C-6353-419B-BBA8-20DAF6218B1F}" destId="{103429B4-265E-40C6-8D68-D37795406218}" srcOrd="0" destOrd="0" presId="urn:microsoft.com/office/officeart/2005/8/layout/hierarchy1"/>
    <dgm:cxn modelId="{F27CE006-28F9-45B8-8C33-033566605CA7}" type="presParOf" srcId="{7ECB7B2C-6353-419B-BBA8-20DAF6218B1F}" destId="{467B9DDF-172D-472A-B556-6042F14C3A71}" srcOrd="1" destOrd="0" presId="urn:microsoft.com/office/officeart/2005/8/layout/hierarchy1"/>
    <dgm:cxn modelId="{1EE1EC89-F6A6-42D7-86E4-6D85128C2D2B}" type="presParOf" srcId="{BA1BF9FA-8ABA-4BD3-9B52-EF20595D04D6}" destId="{CC051C09-D73A-4BCA-BE0E-7DEE85F1A69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6CCFD6-AF7E-4692-9B3D-5BF049C0958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2100310-87BA-452D-8CAA-2317CE6B7061}">
      <dgm:prSet/>
      <dgm:spPr/>
      <dgm:t>
        <a:bodyPr/>
        <a:lstStyle/>
        <a:p>
          <a:r>
            <a:rPr lang="en-AU" b="0" i="0" dirty="0"/>
            <a:t>For all enquiries, please contact your local diocese or regional office:</a:t>
          </a:r>
          <a:endParaRPr lang="en-US" b="0" dirty="0"/>
        </a:p>
      </dgm:t>
    </dgm:pt>
    <dgm:pt modelId="{E89C216A-FB9D-4FC5-9CA8-134EF94BE764}" type="parTrans" cxnId="{4B74C90F-FA96-41AC-9F4E-5053113ADE59}">
      <dgm:prSet/>
      <dgm:spPr/>
      <dgm:t>
        <a:bodyPr/>
        <a:lstStyle/>
        <a:p>
          <a:endParaRPr lang="en-US"/>
        </a:p>
      </dgm:t>
    </dgm:pt>
    <dgm:pt modelId="{DDD6DD23-B114-46B6-9E8C-C026E6CD4264}" type="sibTrans" cxnId="{4B74C90F-FA96-41AC-9F4E-5053113ADE59}">
      <dgm:prSet/>
      <dgm:spPr/>
      <dgm:t>
        <a:bodyPr/>
        <a:lstStyle/>
        <a:p>
          <a:endParaRPr lang="en-US"/>
        </a:p>
      </dgm:t>
    </dgm:pt>
    <dgm:pt modelId="{D56A9D23-52CA-4003-8750-FBB2DBAEDA56}">
      <dgm:prSet custT="1"/>
      <dgm:spPr/>
      <dgm:t>
        <a:bodyPr/>
        <a:lstStyle/>
        <a:p>
          <a:r>
            <a:rPr lang="en-AU" sz="1500" b="0" i="0" dirty="0"/>
            <a:t>Ballarat – Dr Susan Crowe on 03 4344 4350 or </a:t>
          </a:r>
          <a:r>
            <a:rPr lang="en-AU" sz="1500" b="0" i="0" u="sng" dirty="0">
              <a:hlinkClick xmlns:r="http://schemas.openxmlformats.org/officeDocument/2006/relationships" r:id="rId1"/>
            </a:rPr>
            <a:t>scrowe@dobcel.catholic.edu.au</a:t>
          </a:r>
          <a:endParaRPr lang="en-US" sz="1500" dirty="0"/>
        </a:p>
      </dgm:t>
    </dgm:pt>
    <dgm:pt modelId="{B949CF97-1DD5-4672-B595-7BA950A88043}" type="parTrans" cxnId="{67EB52B8-9DFB-4D0C-A076-64C5DF166E6A}">
      <dgm:prSet/>
      <dgm:spPr/>
      <dgm:t>
        <a:bodyPr/>
        <a:lstStyle/>
        <a:p>
          <a:endParaRPr lang="en-US"/>
        </a:p>
      </dgm:t>
    </dgm:pt>
    <dgm:pt modelId="{E3B99A04-12A4-4C25-9FD1-B0DDAF091B47}" type="sibTrans" cxnId="{67EB52B8-9DFB-4D0C-A076-64C5DF166E6A}">
      <dgm:prSet/>
      <dgm:spPr/>
      <dgm:t>
        <a:bodyPr/>
        <a:lstStyle/>
        <a:p>
          <a:endParaRPr lang="en-US"/>
        </a:p>
      </dgm:t>
    </dgm:pt>
    <dgm:pt modelId="{01432182-039F-4CF6-B972-A6A6E3131FFB}">
      <dgm:prSet custT="1"/>
      <dgm:spPr/>
      <dgm:t>
        <a:bodyPr/>
        <a:lstStyle/>
        <a:p>
          <a:r>
            <a:rPr lang="en-AU" sz="1500" b="0" i="0" dirty="0"/>
            <a:t>Sale – Mr Richard Wans on 03 5622 6600 or </a:t>
          </a:r>
          <a:r>
            <a:rPr lang="en-AU" sz="1500" b="0" i="0" u="sng" dirty="0">
              <a:hlinkClick xmlns:r="http://schemas.openxmlformats.org/officeDocument/2006/relationships" r:id="rId2"/>
            </a:rPr>
            <a:t>rwans@doscel.catholic.edu.au</a:t>
          </a:r>
          <a:endParaRPr lang="en-US" sz="1500" dirty="0"/>
        </a:p>
      </dgm:t>
    </dgm:pt>
    <dgm:pt modelId="{74866B7A-691C-4EA5-8325-D653647B7307}" type="parTrans" cxnId="{2E5471D3-E2F1-4A57-9A25-8DBF4205D8BA}">
      <dgm:prSet/>
      <dgm:spPr/>
      <dgm:t>
        <a:bodyPr/>
        <a:lstStyle/>
        <a:p>
          <a:endParaRPr lang="en-US"/>
        </a:p>
      </dgm:t>
    </dgm:pt>
    <dgm:pt modelId="{B53757E5-A93B-4DAA-B362-640FAAFC91C7}" type="sibTrans" cxnId="{2E5471D3-E2F1-4A57-9A25-8DBF4205D8BA}">
      <dgm:prSet/>
      <dgm:spPr/>
      <dgm:t>
        <a:bodyPr/>
        <a:lstStyle/>
        <a:p>
          <a:endParaRPr lang="en-US"/>
        </a:p>
      </dgm:t>
    </dgm:pt>
    <dgm:pt modelId="{970A3F1D-9D05-4D53-85AA-50AB20AE523E}">
      <dgm:prSet custT="1"/>
      <dgm:spPr/>
      <dgm:t>
        <a:bodyPr/>
        <a:lstStyle/>
        <a:p>
          <a:r>
            <a:rPr lang="en-AU" sz="1900" b="0" i="0" dirty="0"/>
            <a:t>​</a:t>
          </a:r>
          <a:r>
            <a:rPr lang="en-AU" sz="1500" b="0" i="0" dirty="0"/>
            <a:t>Sandhurst – Ms Joanne Iwanuch on 03 5443 2377 – </a:t>
          </a:r>
          <a:r>
            <a:rPr lang="en-AU" sz="1500" b="0" i="0" u="sng" dirty="0">
              <a:hlinkClick xmlns:r="http://schemas.openxmlformats.org/officeDocument/2006/relationships" r:id="rId3"/>
            </a:rPr>
            <a:t>jiwanuch@ceosand.edu.au</a:t>
          </a:r>
          <a:endParaRPr lang="en-US" sz="1500" dirty="0"/>
        </a:p>
      </dgm:t>
    </dgm:pt>
    <dgm:pt modelId="{121C3B54-4041-470F-A137-DC735C091B20}" type="parTrans" cxnId="{389CEFB3-5748-4048-8EEE-23B5884FC03F}">
      <dgm:prSet/>
      <dgm:spPr/>
      <dgm:t>
        <a:bodyPr/>
        <a:lstStyle/>
        <a:p>
          <a:endParaRPr lang="en-US"/>
        </a:p>
      </dgm:t>
    </dgm:pt>
    <dgm:pt modelId="{D53A712E-83E3-44D8-8DB4-941EA527B57C}" type="sibTrans" cxnId="{389CEFB3-5748-4048-8EEE-23B5884FC03F}">
      <dgm:prSet/>
      <dgm:spPr/>
      <dgm:t>
        <a:bodyPr/>
        <a:lstStyle/>
        <a:p>
          <a:endParaRPr lang="en-US"/>
        </a:p>
      </dgm:t>
    </dgm:pt>
    <dgm:pt modelId="{8A87CCF0-39F3-4F6D-BEFD-3378E1E78F8B}">
      <dgm:prSet custT="1"/>
      <dgm:spPr/>
      <dgm:t>
        <a:bodyPr/>
        <a:lstStyle/>
        <a:p>
          <a:r>
            <a:rPr lang="en-AU" sz="1500" b="0" i="0" dirty="0"/>
            <a:t>Melbourne Census Helpdesk– Ms Dhavi Sharma on 03 9267 0422 </a:t>
          </a:r>
          <a:r>
            <a:rPr lang="en-AU" sz="1400" b="0" i="0" dirty="0"/>
            <a:t>(option 4) </a:t>
          </a:r>
          <a:r>
            <a:rPr lang="en-AU" sz="1500" b="0" i="0" dirty="0"/>
            <a:t>or </a:t>
          </a:r>
          <a:r>
            <a:rPr lang="en-AU" sz="1500" b="0" i="0" u="sng" dirty="0">
              <a:hlinkClick xmlns:r="http://schemas.openxmlformats.org/officeDocument/2006/relationships" r:id="rId4"/>
            </a:rPr>
            <a:t>arsc@macs.vic.edu.au</a:t>
          </a:r>
          <a:endParaRPr lang="en-US" sz="1500" dirty="0"/>
        </a:p>
      </dgm:t>
    </dgm:pt>
    <dgm:pt modelId="{907A2589-7D42-4FD0-BABC-154AC0D9E522}" type="parTrans" cxnId="{79B967D7-AC6B-45DC-8BEF-DAFED1AFBF7D}">
      <dgm:prSet/>
      <dgm:spPr/>
      <dgm:t>
        <a:bodyPr/>
        <a:lstStyle/>
        <a:p>
          <a:endParaRPr lang="en-US"/>
        </a:p>
      </dgm:t>
    </dgm:pt>
    <dgm:pt modelId="{5E17E984-D1C7-4AEC-A266-080BE3FB9CCA}" type="sibTrans" cxnId="{79B967D7-AC6B-45DC-8BEF-DAFED1AFBF7D}">
      <dgm:prSet/>
      <dgm:spPr/>
      <dgm:t>
        <a:bodyPr/>
        <a:lstStyle/>
        <a:p>
          <a:endParaRPr lang="en-US"/>
        </a:p>
      </dgm:t>
    </dgm:pt>
    <dgm:pt modelId="{6897795E-C400-4050-AFE0-2D7D68EBEB84}">
      <dgm:prSet custT="1"/>
      <dgm:spPr/>
      <dgm:t>
        <a:bodyPr/>
        <a:lstStyle/>
        <a:p>
          <a:r>
            <a:rPr lang="en-AU" sz="1500" b="0" i="0" dirty="0"/>
            <a:t>Melbourne Census Helpdesk – Mr David Judge on 03 9267 0422 </a:t>
          </a:r>
          <a:r>
            <a:rPr lang="en-AU" sz="1400" b="0" i="0" dirty="0"/>
            <a:t>(option 4) </a:t>
          </a:r>
          <a:r>
            <a:rPr lang="en-AU" sz="1500" b="0" i="0" dirty="0"/>
            <a:t>or </a:t>
          </a:r>
          <a:r>
            <a:rPr lang="en-AU" sz="1500" b="0" i="0" u="sng" dirty="0">
              <a:hlinkClick xmlns:r="http://schemas.openxmlformats.org/officeDocument/2006/relationships" r:id="rId4"/>
            </a:rPr>
            <a:t>arsc@macs.vic.edu.au</a:t>
          </a:r>
          <a:endParaRPr lang="en-US" sz="1500" dirty="0"/>
        </a:p>
      </dgm:t>
    </dgm:pt>
    <dgm:pt modelId="{DD4F4322-6F26-4750-9CAE-3BE26D59DD6B}" type="parTrans" cxnId="{C8FFD4B9-9D89-4EF6-8A2D-2CFF48431934}">
      <dgm:prSet/>
      <dgm:spPr/>
      <dgm:t>
        <a:bodyPr/>
        <a:lstStyle/>
        <a:p>
          <a:endParaRPr lang="en-US"/>
        </a:p>
      </dgm:t>
    </dgm:pt>
    <dgm:pt modelId="{D7F6E9B6-3C31-4306-BF38-A9248977EBCC}" type="sibTrans" cxnId="{C8FFD4B9-9D89-4EF6-8A2D-2CFF48431934}">
      <dgm:prSet/>
      <dgm:spPr/>
      <dgm:t>
        <a:bodyPr/>
        <a:lstStyle/>
        <a:p>
          <a:endParaRPr lang="en-US"/>
        </a:p>
      </dgm:t>
    </dgm:pt>
    <dgm:pt modelId="{6F47B69A-8121-41DE-BDF2-385A3A70A7EE}" type="pres">
      <dgm:prSet presAssocID="{A16CCFD6-AF7E-4692-9B3D-5BF049C0958A}" presName="vert0" presStyleCnt="0">
        <dgm:presLayoutVars>
          <dgm:dir/>
          <dgm:animOne val="branch"/>
          <dgm:animLvl val="lvl"/>
        </dgm:presLayoutVars>
      </dgm:prSet>
      <dgm:spPr/>
    </dgm:pt>
    <dgm:pt modelId="{82CBF12E-56CD-4F07-B319-36AFF4D0BE22}" type="pres">
      <dgm:prSet presAssocID="{02100310-87BA-452D-8CAA-2317CE6B7061}" presName="thickLine" presStyleLbl="alignNode1" presStyleIdx="0" presStyleCnt="6"/>
      <dgm:spPr/>
    </dgm:pt>
    <dgm:pt modelId="{8C75906F-55B9-45C2-9EED-EA4E34662D36}" type="pres">
      <dgm:prSet presAssocID="{02100310-87BA-452D-8CAA-2317CE6B7061}" presName="horz1" presStyleCnt="0"/>
      <dgm:spPr/>
    </dgm:pt>
    <dgm:pt modelId="{996B57B9-D387-4CA0-AFBC-DDA648D12395}" type="pres">
      <dgm:prSet presAssocID="{02100310-87BA-452D-8CAA-2317CE6B7061}" presName="tx1" presStyleLbl="revTx" presStyleIdx="0" presStyleCnt="6"/>
      <dgm:spPr/>
    </dgm:pt>
    <dgm:pt modelId="{B73A9D2B-A036-4A52-890A-198D2ABF7086}" type="pres">
      <dgm:prSet presAssocID="{02100310-87BA-452D-8CAA-2317CE6B7061}" presName="vert1" presStyleCnt="0"/>
      <dgm:spPr/>
    </dgm:pt>
    <dgm:pt modelId="{440EDAE7-DAE8-4C4A-AE1F-0FE8AFC7B2E2}" type="pres">
      <dgm:prSet presAssocID="{D56A9D23-52CA-4003-8750-FBB2DBAEDA56}" presName="thickLine" presStyleLbl="alignNode1" presStyleIdx="1" presStyleCnt="6"/>
      <dgm:spPr/>
    </dgm:pt>
    <dgm:pt modelId="{544335AD-6CF8-4B52-A070-151DEC075AB4}" type="pres">
      <dgm:prSet presAssocID="{D56A9D23-52CA-4003-8750-FBB2DBAEDA56}" presName="horz1" presStyleCnt="0"/>
      <dgm:spPr/>
    </dgm:pt>
    <dgm:pt modelId="{BC7CE880-9A7D-4834-8BF9-2DDA0A82826F}" type="pres">
      <dgm:prSet presAssocID="{D56A9D23-52CA-4003-8750-FBB2DBAEDA56}" presName="tx1" presStyleLbl="revTx" presStyleIdx="1" presStyleCnt="6"/>
      <dgm:spPr/>
    </dgm:pt>
    <dgm:pt modelId="{C558E479-2126-4628-B285-7E8F92A2EE2B}" type="pres">
      <dgm:prSet presAssocID="{D56A9D23-52CA-4003-8750-FBB2DBAEDA56}" presName="vert1" presStyleCnt="0"/>
      <dgm:spPr/>
    </dgm:pt>
    <dgm:pt modelId="{254E0A73-8CD3-4524-B027-75BA4522B829}" type="pres">
      <dgm:prSet presAssocID="{01432182-039F-4CF6-B972-A6A6E3131FFB}" presName="thickLine" presStyleLbl="alignNode1" presStyleIdx="2" presStyleCnt="6"/>
      <dgm:spPr/>
    </dgm:pt>
    <dgm:pt modelId="{E98D3B85-DF78-45E2-9FC7-6D4CA9459AF8}" type="pres">
      <dgm:prSet presAssocID="{01432182-039F-4CF6-B972-A6A6E3131FFB}" presName="horz1" presStyleCnt="0"/>
      <dgm:spPr/>
    </dgm:pt>
    <dgm:pt modelId="{A3C22D83-DA6D-4009-B3CE-8BC774921800}" type="pres">
      <dgm:prSet presAssocID="{01432182-039F-4CF6-B972-A6A6E3131FFB}" presName="tx1" presStyleLbl="revTx" presStyleIdx="2" presStyleCnt="6"/>
      <dgm:spPr/>
    </dgm:pt>
    <dgm:pt modelId="{5E1E29E2-790E-43AB-B034-A4670A713AD4}" type="pres">
      <dgm:prSet presAssocID="{01432182-039F-4CF6-B972-A6A6E3131FFB}" presName="vert1" presStyleCnt="0"/>
      <dgm:spPr/>
    </dgm:pt>
    <dgm:pt modelId="{C1DF82A9-505B-48CB-9246-88C566C66E61}" type="pres">
      <dgm:prSet presAssocID="{970A3F1D-9D05-4D53-85AA-50AB20AE523E}" presName="thickLine" presStyleLbl="alignNode1" presStyleIdx="3" presStyleCnt="6"/>
      <dgm:spPr/>
    </dgm:pt>
    <dgm:pt modelId="{83013A08-514E-45B7-B19D-FAA32BA4E07D}" type="pres">
      <dgm:prSet presAssocID="{970A3F1D-9D05-4D53-85AA-50AB20AE523E}" presName="horz1" presStyleCnt="0"/>
      <dgm:spPr/>
    </dgm:pt>
    <dgm:pt modelId="{C96AC16D-E126-46DE-8398-D2D4BCC88A95}" type="pres">
      <dgm:prSet presAssocID="{970A3F1D-9D05-4D53-85AA-50AB20AE523E}" presName="tx1" presStyleLbl="revTx" presStyleIdx="3" presStyleCnt="6"/>
      <dgm:spPr/>
    </dgm:pt>
    <dgm:pt modelId="{B772112B-F063-4257-A63D-1C1D3EAED57D}" type="pres">
      <dgm:prSet presAssocID="{970A3F1D-9D05-4D53-85AA-50AB20AE523E}" presName="vert1" presStyleCnt="0"/>
      <dgm:spPr/>
    </dgm:pt>
    <dgm:pt modelId="{F8A803AD-AA79-45A1-A273-952A86DDD50E}" type="pres">
      <dgm:prSet presAssocID="{8A87CCF0-39F3-4F6D-BEFD-3378E1E78F8B}" presName="thickLine" presStyleLbl="alignNode1" presStyleIdx="4" presStyleCnt="6"/>
      <dgm:spPr/>
    </dgm:pt>
    <dgm:pt modelId="{CEBB4A68-D863-490C-A9CF-438D0C64F239}" type="pres">
      <dgm:prSet presAssocID="{8A87CCF0-39F3-4F6D-BEFD-3378E1E78F8B}" presName="horz1" presStyleCnt="0"/>
      <dgm:spPr/>
    </dgm:pt>
    <dgm:pt modelId="{405B6CE4-1D91-464C-AC38-73234A336D38}" type="pres">
      <dgm:prSet presAssocID="{8A87CCF0-39F3-4F6D-BEFD-3378E1E78F8B}" presName="tx1" presStyleLbl="revTx" presStyleIdx="4" presStyleCnt="6"/>
      <dgm:spPr/>
    </dgm:pt>
    <dgm:pt modelId="{CDFB7F09-FB30-4344-BD62-40E437766D85}" type="pres">
      <dgm:prSet presAssocID="{8A87CCF0-39F3-4F6D-BEFD-3378E1E78F8B}" presName="vert1" presStyleCnt="0"/>
      <dgm:spPr/>
    </dgm:pt>
    <dgm:pt modelId="{20DF90CE-8CDA-483F-8446-5594735028C8}" type="pres">
      <dgm:prSet presAssocID="{6897795E-C400-4050-AFE0-2D7D68EBEB84}" presName="thickLine" presStyleLbl="alignNode1" presStyleIdx="5" presStyleCnt="6"/>
      <dgm:spPr/>
    </dgm:pt>
    <dgm:pt modelId="{B8C36D91-42F3-4807-AF65-DD784B4AD07E}" type="pres">
      <dgm:prSet presAssocID="{6897795E-C400-4050-AFE0-2D7D68EBEB84}" presName="horz1" presStyleCnt="0"/>
      <dgm:spPr/>
    </dgm:pt>
    <dgm:pt modelId="{4E32CABF-EE34-49B1-9886-B096C8BE87B0}" type="pres">
      <dgm:prSet presAssocID="{6897795E-C400-4050-AFE0-2D7D68EBEB84}" presName="tx1" presStyleLbl="revTx" presStyleIdx="5" presStyleCnt="6"/>
      <dgm:spPr/>
    </dgm:pt>
    <dgm:pt modelId="{D51163B8-7804-440B-9A3C-B17EFF6479EC}" type="pres">
      <dgm:prSet presAssocID="{6897795E-C400-4050-AFE0-2D7D68EBEB84}" presName="vert1" presStyleCnt="0"/>
      <dgm:spPr/>
    </dgm:pt>
  </dgm:ptLst>
  <dgm:cxnLst>
    <dgm:cxn modelId="{4B74C90F-FA96-41AC-9F4E-5053113ADE59}" srcId="{A16CCFD6-AF7E-4692-9B3D-5BF049C0958A}" destId="{02100310-87BA-452D-8CAA-2317CE6B7061}" srcOrd="0" destOrd="0" parTransId="{E89C216A-FB9D-4FC5-9CA8-134EF94BE764}" sibTransId="{DDD6DD23-B114-46B6-9E8C-C026E6CD4264}"/>
    <dgm:cxn modelId="{F0B1F01F-9C3F-4577-99F8-2DDD9C328BFC}" type="presOf" srcId="{02100310-87BA-452D-8CAA-2317CE6B7061}" destId="{996B57B9-D387-4CA0-AFBC-DDA648D12395}" srcOrd="0" destOrd="0" presId="urn:microsoft.com/office/officeart/2008/layout/LinedList"/>
    <dgm:cxn modelId="{5A6ADA2E-7B47-4154-9964-A36D87DC4B4D}" type="presOf" srcId="{6897795E-C400-4050-AFE0-2D7D68EBEB84}" destId="{4E32CABF-EE34-49B1-9886-B096C8BE87B0}" srcOrd="0" destOrd="0" presId="urn:microsoft.com/office/officeart/2008/layout/LinedList"/>
    <dgm:cxn modelId="{DAA9503D-E510-4A60-BDBD-24619E401F49}" type="presOf" srcId="{8A87CCF0-39F3-4F6D-BEFD-3378E1E78F8B}" destId="{405B6CE4-1D91-464C-AC38-73234A336D38}" srcOrd="0" destOrd="0" presId="urn:microsoft.com/office/officeart/2008/layout/LinedList"/>
    <dgm:cxn modelId="{72640442-79B9-4E74-85F4-04A4DC9C7037}" type="presOf" srcId="{A16CCFD6-AF7E-4692-9B3D-5BF049C0958A}" destId="{6F47B69A-8121-41DE-BDF2-385A3A70A7EE}" srcOrd="0" destOrd="0" presId="urn:microsoft.com/office/officeart/2008/layout/LinedList"/>
    <dgm:cxn modelId="{2456B79D-4113-4DCD-BC78-F3D924444DCA}" type="presOf" srcId="{01432182-039F-4CF6-B972-A6A6E3131FFB}" destId="{A3C22D83-DA6D-4009-B3CE-8BC774921800}" srcOrd="0" destOrd="0" presId="urn:microsoft.com/office/officeart/2008/layout/LinedList"/>
    <dgm:cxn modelId="{A44174A3-F780-4185-9CE7-F6D2BB0B9C55}" type="presOf" srcId="{D56A9D23-52CA-4003-8750-FBB2DBAEDA56}" destId="{BC7CE880-9A7D-4834-8BF9-2DDA0A82826F}" srcOrd="0" destOrd="0" presId="urn:microsoft.com/office/officeart/2008/layout/LinedList"/>
    <dgm:cxn modelId="{389CEFB3-5748-4048-8EEE-23B5884FC03F}" srcId="{A16CCFD6-AF7E-4692-9B3D-5BF049C0958A}" destId="{970A3F1D-9D05-4D53-85AA-50AB20AE523E}" srcOrd="3" destOrd="0" parTransId="{121C3B54-4041-470F-A137-DC735C091B20}" sibTransId="{D53A712E-83E3-44D8-8DB4-941EA527B57C}"/>
    <dgm:cxn modelId="{67EB52B8-9DFB-4D0C-A076-64C5DF166E6A}" srcId="{A16CCFD6-AF7E-4692-9B3D-5BF049C0958A}" destId="{D56A9D23-52CA-4003-8750-FBB2DBAEDA56}" srcOrd="1" destOrd="0" parTransId="{B949CF97-1DD5-4672-B595-7BA950A88043}" sibTransId="{E3B99A04-12A4-4C25-9FD1-B0DDAF091B47}"/>
    <dgm:cxn modelId="{C8FFD4B9-9D89-4EF6-8A2D-2CFF48431934}" srcId="{A16CCFD6-AF7E-4692-9B3D-5BF049C0958A}" destId="{6897795E-C400-4050-AFE0-2D7D68EBEB84}" srcOrd="5" destOrd="0" parTransId="{DD4F4322-6F26-4750-9CAE-3BE26D59DD6B}" sibTransId="{D7F6E9B6-3C31-4306-BF38-A9248977EBCC}"/>
    <dgm:cxn modelId="{02D4FDC3-BEF8-4D32-B8D3-D2E277A81453}" type="presOf" srcId="{970A3F1D-9D05-4D53-85AA-50AB20AE523E}" destId="{C96AC16D-E126-46DE-8398-D2D4BCC88A95}" srcOrd="0" destOrd="0" presId="urn:microsoft.com/office/officeart/2008/layout/LinedList"/>
    <dgm:cxn modelId="{2E5471D3-E2F1-4A57-9A25-8DBF4205D8BA}" srcId="{A16CCFD6-AF7E-4692-9B3D-5BF049C0958A}" destId="{01432182-039F-4CF6-B972-A6A6E3131FFB}" srcOrd="2" destOrd="0" parTransId="{74866B7A-691C-4EA5-8325-D653647B7307}" sibTransId="{B53757E5-A93B-4DAA-B362-640FAAFC91C7}"/>
    <dgm:cxn modelId="{79B967D7-AC6B-45DC-8BEF-DAFED1AFBF7D}" srcId="{A16CCFD6-AF7E-4692-9B3D-5BF049C0958A}" destId="{8A87CCF0-39F3-4F6D-BEFD-3378E1E78F8B}" srcOrd="4" destOrd="0" parTransId="{907A2589-7D42-4FD0-BABC-154AC0D9E522}" sibTransId="{5E17E984-D1C7-4AEC-A266-080BE3FB9CCA}"/>
    <dgm:cxn modelId="{791E348D-03E7-48DE-87B3-1B32008AFF1E}" type="presParOf" srcId="{6F47B69A-8121-41DE-BDF2-385A3A70A7EE}" destId="{82CBF12E-56CD-4F07-B319-36AFF4D0BE22}" srcOrd="0" destOrd="0" presId="urn:microsoft.com/office/officeart/2008/layout/LinedList"/>
    <dgm:cxn modelId="{46727E54-CCA1-4486-924F-4949C76EF285}" type="presParOf" srcId="{6F47B69A-8121-41DE-BDF2-385A3A70A7EE}" destId="{8C75906F-55B9-45C2-9EED-EA4E34662D36}" srcOrd="1" destOrd="0" presId="urn:microsoft.com/office/officeart/2008/layout/LinedList"/>
    <dgm:cxn modelId="{5F7B376E-1D0A-463B-9644-B48B7E7423CB}" type="presParOf" srcId="{8C75906F-55B9-45C2-9EED-EA4E34662D36}" destId="{996B57B9-D387-4CA0-AFBC-DDA648D12395}" srcOrd="0" destOrd="0" presId="urn:microsoft.com/office/officeart/2008/layout/LinedList"/>
    <dgm:cxn modelId="{4F121583-95B6-4CD4-8833-70B7F53F0B3A}" type="presParOf" srcId="{8C75906F-55B9-45C2-9EED-EA4E34662D36}" destId="{B73A9D2B-A036-4A52-890A-198D2ABF7086}" srcOrd="1" destOrd="0" presId="urn:microsoft.com/office/officeart/2008/layout/LinedList"/>
    <dgm:cxn modelId="{87A2DE14-9F8B-49F8-AA00-282D5E0BEBCC}" type="presParOf" srcId="{6F47B69A-8121-41DE-BDF2-385A3A70A7EE}" destId="{440EDAE7-DAE8-4C4A-AE1F-0FE8AFC7B2E2}" srcOrd="2" destOrd="0" presId="urn:microsoft.com/office/officeart/2008/layout/LinedList"/>
    <dgm:cxn modelId="{EDF043CE-C1FD-4952-81EA-91C212B99581}" type="presParOf" srcId="{6F47B69A-8121-41DE-BDF2-385A3A70A7EE}" destId="{544335AD-6CF8-4B52-A070-151DEC075AB4}" srcOrd="3" destOrd="0" presId="urn:microsoft.com/office/officeart/2008/layout/LinedList"/>
    <dgm:cxn modelId="{2CD6580E-4DC7-405D-8056-B02E1623E5A7}" type="presParOf" srcId="{544335AD-6CF8-4B52-A070-151DEC075AB4}" destId="{BC7CE880-9A7D-4834-8BF9-2DDA0A82826F}" srcOrd="0" destOrd="0" presId="urn:microsoft.com/office/officeart/2008/layout/LinedList"/>
    <dgm:cxn modelId="{7DC68D13-A467-429D-BF9F-1F0253018D19}" type="presParOf" srcId="{544335AD-6CF8-4B52-A070-151DEC075AB4}" destId="{C558E479-2126-4628-B285-7E8F92A2EE2B}" srcOrd="1" destOrd="0" presId="urn:microsoft.com/office/officeart/2008/layout/LinedList"/>
    <dgm:cxn modelId="{D61DEE6A-409A-42B7-98BB-3204295CE028}" type="presParOf" srcId="{6F47B69A-8121-41DE-BDF2-385A3A70A7EE}" destId="{254E0A73-8CD3-4524-B027-75BA4522B829}" srcOrd="4" destOrd="0" presId="urn:microsoft.com/office/officeart/2008/layout/LinedList"/>
    <dgm:cxn modelId="{0FE85CD1-7180-4663-94CB-1CEEE0E2EE87}" type="presParOf" srcId="{6F47B69A-8121-41DE-BDF2-385A3A70A7EE}" destId="{E98D3B85-DF78-45E2-9FC7-6D4CA9459AF8}" srcOrd="5" destOrd="0" presId="urn:microsoft.com/office/officeart/2008/layout/LinedList"/>
    <dgm:cxn modelId="{773628DD-55CD-4B35-BE98-1D9129F31AEF}" type="presParOf" srcId="{E98D3B85-DF78-45E2-9FC7-6D4CA9459AF8}" destId="{A3C22D83-DA6D-4009-B3CE-8BC774921800}" srcOrd="0" destOrd="0" presId="urn:microsoft.com/office/officeart/2008/layout/LinedList"/>
    <dgm:cxn modelId="{F87E1717-C456-4EC0-BF93-1842000D46EF}" type="presParOf" srcId="{E98D3B85-DF78-45E2-9FC7-6D4CA9459AF8}" destId="{5E1E29E2-790E-43AB-B034-A4670A713AD4}" srcOrd="1" destOrd="0" presId="urn:microsoft.com/office/officeart/2008/layout/LinedList"/>
    <dgm:cxn modelId="{A1BA023B-189D-4D17-8A31-F11BB67F881C}" type="presParOf" srcId="{6F47B69A-8121-41DE-BDF2-385A3A70A7EE}" destId="{C1DF82A9-505B-48CB-9246-88C566C66E61}" srcOrd="6" destOrd="0" presId="urn:microsoft.com/office/officeart/2008/layout/LinedList"/>
    <dgm:cxn modelId="{1B49D7D0-C44C-4715-A224-28C7C2C95DAD}" type="presParOf" srcId="{6F47B69A-8121-41DE-BDF2-385A3A70A7EE}" destId="{83013A08-514E-45B7-B19D-FAA32BA4E07D}" srcOrd="7" destOrd="0" presId="urn:microsoft.com/office/officeart/2008/layout/LinedList"/>
    <dgm:cxn modelId="{CA8EF310-2793-4DA3-BD92-BB4CDF1169BB}" type="presParOf" srcId="{83013A08-514E-45B7-B19D-FAA32BA4E07D}" destId="{C96AC16D-E126-46DE-8398-D2D4BCC88A95}" srcOrd="0" destOrd="0" presId="urn:microsoft.com/office/officeart/2008/layout/LinedList"/>
    <dgm:cxn modelId="{E28A2906-B484-4A25-98DD-20DA5E37E72F}" type="presParOf" srcId="{83013A08-514E-45B7-B19D-FAA32BA4E07D}" destId="{B772112B-F063-4257-A63D-1C1D3EAED57D}" srcOrd="1" destOrd="0" presId="urn:microsoft.com/office/officeart/2008/layout/LinedList"/>
    <dgm:cxn modelId="{CA551C62-E7BB-43FC-9427-05EF5CEC5B32}" type="presParOf" srcId="{6F47B69A-8121-41DE-BDF2-385A3A70A7EE}" destId="{F8A803AD-AA79-45A1-A273-952A86DDD50E}" srcOrd="8" destOrd="0" presId="urn:microsoft.com/office/officeart/2008/layout/LinedList"/>
    <dgm:cxn modelId="{03D2C90C-23DE-43A9-A60A-BA531C446344}" type="presParOf" srcId="{6F47B69A-8121-41DE-BDF2-385A3A70A7EE}" destId="{CEBB4A68-D863-490C-A9CF-438D0C64F239}" srcOrd="9" destOrd="0" presId="urn:microsoft.com/office/officeart/2008/layout/LinedList"/>
    <dgm:cxn modelId="{8FC06FF3-D96E-4EF0-859F-E183456FD6F5}" type="presParOf" srcId="{CEBB4A68-D863-490C-A9CF-438D0C64F239}" destId="{405B6CE4-1D91-464C-AC38-73234A336D38}" srcOrd="0" destOrd="0" presId="urn:microsoft.com/office/officeart/2008/layout/LinedList"/>
    <dgm:cxn modelId="{139D424B-B476-4979-BF65-DC2B288C255A}" type="presParOf" srcId="{CEBB4A68-D863-490C-A9CF-438D0C64F239}" destId="{CDFB7F09-FB30-4344-BD62-40E437766D85}" srcOrd="1" destOrd="0" presId="urn:microsoft.com/office/officeart/2008/layout/LinedList"/>
    <dgm:cxn modelId="{E100CA2A-D342-4BFF-90FA-E2BE44B9FDFA}" type="presParOf" srcId="{6F47B69A-8121-41DE-BDF2-385A3A70A7EE}" destId="{20DF90CE-8CDA-483F-8446-5594735028C8}" srcOrd="10" destOrd="0" presId="urn:microsoft.com/office/officeart/2008/layout/LinedList"/>
    <dgm:cxn modelId="{D3234059-EC8E-460F-94FC-2BAA18D20763}" type="presParOf" srcId="{6F47B69A-8121-41DE-BDF2-385A3A70A7EE}" destId="{B8C36D91-42F3-4807-AF65-DD784B4AD07E}" srcOrd="11" destOrd="0" presId="urn:microsoft.com/office/officeart/2008/layout/LinedList"/>
    <dgm:cxn modelId="{47356CD8-7204-4801-A031-A231A211EF75}" type="presParOf" srcId="{B8C36D91-42F3-4807-AF65-DD784B4AD07E}" destId="{4E32CABF-EE34-49B1-9886-B096C8BE87B0}" srcOrd="0" destOrd="0" presId="urn:microsoft.com/office/officeart/2008/layout/LinedList"/>
    <dgm:cxn modelId="{32B057CC-DDAE-4003-87E0-BC8F7F074FA1}" type="presParOf" srcId="{B8C36D91-42F3-4807-AF65-DD784B4AD07E}" destId="{D51163B8-7804-440B-9A3C-B17EFF6479E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725E2-B7D6-4C87-8ED3-04956C4A1F03}">
      <dsp:nvSpPr>
        <dsp:cNvPr id="0" name=""/>
        <dsp:cNvSpPr/>
      </dsp:nvSpPr>
      <dsp:spPr>
        <a:xfrm>
          <a:off x="530099" y="298054"/>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6368FC-C109-4DB0-B64D-9DC884E01514}">
      <dsp:nvSpPr>
        <dsp:cNvPr id="0" name=""/>
        <dsp:cNvSpPr/>
      </dsp:nvSpPr>
      <dsp:spPr>
        <a:xfrm>
          <a:off x="829912" y="597867"/>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0A2C2-65E1-4459-BBF6-040B13613A27}">
      <dsp:nvSpPr>
        <dsp:cNvPr id="0" name=""/>
        <dsp:cNvSpPr/>
      </dsp:nvSpPr>
      <dsp:spPr>
        <a:xfrm>
          <a:off x="80381" y="2143055"/>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You will get the slides via email</a:t>
          </a:r>
        </a:p>
      </dsp:txBody>
      <dsp:txXfrm>
        <a:off x="80381" y="2143055"/>
        <a:ext cx="2306250" cy="720000"/>
      </dsp:txXfrm>
    </dsp:sp>
    <dsp:sp modelId="{61FB0A7B-40EE-404E-9192-34E369D0E160}">
      <dsp:nvSpPr>
        <dsp:cNvPr id="0" name=""/>
        <dsp:cNvSpPr/>
      </dsp:nvSpPr>
      <dsp:spPr>
        <a:xfrm>
          <a:off x="3239943" y="298054"/>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CB33BB-2A97-4FEF-86CC-C70B18A0C943}">
      <dsp:nvSpPr>
        <dsp:cNvPr id="0" name=""/>
        <dsp:cNvSpPr/>
      </dsp:nvSpPr>
      <dsp:spPr>
        <a:xfrm>
          <a:off x="3539756" y="597867"/>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1022F-3106-479C-A58C-882A1458ABB4}">
      <dsp:nvSpPr>
        <dsp:cNvPr id="0" name=""/>
        <dsp:cNvSpPr/>
      </dsp:nvSpPr>
      <dsp:spPr>
        <a:xfrm>
          <a:off x="2790224" y="2143055"/>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Ask questions</a:t>
          </a:r>
        </a:p>
      </dsp:txBody>
      <dsp:txXfrm>
        <a:off x="2790224" y="2143055"/>
        <a:ext cx="2306250" cy="720000"/>
      </dsp:txXfrm>
    </dsp:sp>
    <dsp:sp modelId="{CB243B14-9381-49E8-978B-582E283A4B09}">
      <dsp:nvSpPr>
        <dsp:cNvPr id="0" name=""/>
        <dsp:cNvSpPr/>
      </dsp:nvSpPr>
      <dsp:spPr>
        <a:xfrm>
          <a:off x="5949787" y="298054"/>
          <a:ext cx="1406812" cy="140681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10D33D-A2ED-40E1-9838-0AD09BA6E8DF}">
      <dsp:nvSpPr>
        <dsp:cNvPr id="0" name=""/>
        <dsp:cNvSpPr/>
      </dsp:nvSpPr>
      <dsp:spPr>
        <a:xfrm>
          <a:off x="6249600" y="597867"/>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6EFF7F-23AE-40C1-8150-17A22613CB6A}">
      <dsp:nvSpPr>
        <dsp:cNvPr id="0" name=""/>
        <dsp:cNvSpPr/>
      </dsp:nvSpPr>
      <dsp:spPr>
        <a:xfrm>
          <a:off x="5500068" y="2143055"/>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Tell us how we did in the survey</a:t>
          </a:r>
        </a:p>
      </dsp:txBody>
      <dsp:txXfrm>
        <a:off x="5500068" y="2143055"/>
        <a:ext cx="23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AE3B2-3D37-4C0C-8DF2-6D5A1604F938}">
      <dsp:nvSpPr>
        <dsp:cNvPr id="0" name=""/>
        <dsp:cNvSpPr/>
      </dsp:nvSpPr>
      <dsp:spPr>
        <a:xfrm>
          <a:off x="102508" y="1431416"/>
          <a:ext cx="1035272" cy="10352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30F28-F109-4970-BE78-0156BA4B5750}">
      <dsp:nvSpPr>
        <dsp:cNvPr id="0" name=""/>
        <dsp:cNvSpPr/>
      </dsp:nvSpPr>
      <dsp:spPr>
        <a:xfrm>
          <a:off x="319916" y="1648823"/>
          <a:ext cx="600458" cy="6004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65DC8-096C-435C-9FFE-BD79ED2597BD}">
      <dsp:nvSpPr>
        <dsp:cNvPr id="0" name=""/>
        <dsp:cNvSpPr/>
      </dsp:nvSpPr>
      <dsp:spPr>
        <a:xfrm>
          <a:off x="1219162" y="1429227"/>
          <a:ext cx="2721211" cy="1039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eduDOCS is a workflow-enabled document management program. Enables users to share and collaborate on the ARSC. The workflow is visible to the principal, the dioceses and the CECV. </a:t>
          </a:r>
        </a:p>
      </dsp:txBody>
      <dsp:txXfrm>
        <a:off x="1219162" y="1429227"/>
        <a:ext cx="2721211" cy="1039651"/>
      </dsp:txXfrm>
    </dsp:sp>
    <dsp:sp modelId="{CB416FAB-A71A-46F1-9D65-20E4653BF7BB}">
      <dsp:nvSpPr>
        <dsp:cNvPr id="0" name=""/>
        <dsp:cNvSpPr/>
      </dsp:nvSpPr>
      <dsp:spPr>
        <a:xfrm>
          <a:off x="4365575" y="1431416"/>
          <a:ext cx="1035272" cy="10352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69BCC-0550-458E-8B57-7FE91270BD3F}">
      <dsp:nvSpPr>
        <dsp:cNvPr id="0" name=""/>
        <dsp:cNvSpPr/>
      </dsp:nvSpPr>
      <dsp:spPr>
        <a:xfrm>
          <a:off x="4582982" y="1648823"/>
          <a:ext cx="600458" cy="6004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E9DC9-5465-43A5-97A3-C4F408EAF09E}">
      <dsp:nvSpPr>
        <dsp:cNvPr id="0" name=""/>
        <dsp:cNvSpPr/>
      </dsp:nvSpPr>
      <dsp:spPr>
        <a:xfrm>
          <a:off x="5478569" y="1303493"/>
          <a:ext cx="2728532" cy="1291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b="0" i="0" kern="1200" dirty="0"/>
            <a:t>Notifications are automatic and will prompt users to complete sections allocated to them in the workflow.</a:t>
          </a:r>
          <a:endParaRPr lang="en-US" sz="1200" kern="1200" dirty="0"/>
        </a:p>
      </dsp:txBody>
      <dsp:txXfrm>
        <a:off x="5478569" y="1303493"/>
        <a:ext cx="2728532" cy="1291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7A626-FE70-4A7B-AADE-20024AF20418}">
      <dsp:nvSpPr>
        <dsp:cNvPr id="0" name=""/>
        <dsp:cNvSpPr/>
      </dsp:nvSpPr>
      <dsp:spPr>
        <a:xfrm>
          <a:off x="-3687320" y="-566517"/>
          <a:ext cx="4395347" cy="4395347"/>
        </a:xfrm>
        <a:prstGeom prst="blockArc">
          <a:avLst>
            <a:gd name="adj1" fmla="val 18900000"/>
            <a:gd name="adj2" fmla="val 2700000"/>
            <a:gd name="adj3" fmla="val 49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9B397C-0460-4644-B3C9-0F0476ADA8C5}">
      <dsp:nvSpPr>
        <dsp:cNvPr id="0" name=""/>
        <dsp:cNvSpPr/>
      </dsp:nvSpPr>
      <dsp:spPr>
        <a:xfrm>
          <a:off x="371136" y="250806"/>
          <a:ext cx="3472538" cy="501874"/>
        </a:xfrm>
        <a:prstGeom prst="rect">
          <a:avLst/>
        </a:prstGeom>
        <a:solidFill>
          <a:srgbClr val="0070C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36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Melbourne 334 schools</a:t>
          </a:r>
          <a:endParaRPr lang="en-AU" sz="2400" kern="1200" dirty="0"/>
        </a:p>
      </dsp:txBody>
      <dsp:txXfrm>
        <a:off x="371136" y="250806"/>
        <a:ext cx="3472538" cy="501874"/>
      </dsp:txXfrm>
    </dsp:sp>
    <dsp:sp modelId="{484D552F-49EF-4F5D-9455-45F9D4621C9E}">
      <dsp:nvSpPr>
        <dsp:cNvPr id="0" name=""/>
        <dsp:cNvSpPr/>
      </dsp:nvSpPr>
      <dsp:spPr>
        <a:xfrm>
          <a:off x="57465" y="188072"/>
          <a:ext cx="627342" cy="627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09AB95-0DB5-4302-9C10-2D00533876FD}">
      <dsp:nvSpPr>
        <dsp:cNvPr id="0" name=""/>
        <dsp:cNvSpPr/>
      </dsp:nvSpPr>
      <dsp:spPr>
        <a:xfrm>
          <a:off x="658872" y="1003748"/>
          <a:ext cx="3184802" cy="50187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36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Sale 45 schools</a:t>
          </a:r>
          <a:endParaRPr lang="en-AU" sz="2400" kern="1200" dirty="0"/>
        </a:p>
      </dsp:txBody>
      <dsp:txXfrm>
        <a:off x="658872" y="1003748"/>
        <a:ext cx="3184802" cy="501874"/>
      </dsp:txXfrm>
    </dsp:sp>
    <dsp:sp modelId="{254925B7-7C22-416C-B643-091F22EC8FD6}">
      <dsp:nvSpPr>
        <dsp:cNvPr id="0" name=""/>
        <dsp:cNvSpPr/>
      </dsp:nvSpPr>
      <dsp:spPr>
        <a:xfrm>
          <a:off x="345201" y="941013"/>
          <a:ext cx="627342" cy="627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9D1964-825F-4021-94F0-5E6E13A8613A}">
      <dsp:nvSpPr>
        <dsp:cNvPr id="0" name=""/>
        <dsp:cNvSpPr/>
      </dsp:nvSpPr>
      <dsp:spPr>
        <a:xfrm>
          <a:off x="658872" y="1756689"/>
          <a:ext cx="3184802" cy="501874"/>
        </a:xfrm>
        <a:prstGeom prst="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36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Sandhurst 56 schools </a:t>
          </a:r>
          <a:endParaRPr lang="en-AU" sz="2400" kern="1200" dirty="0"/>
        </a:p>
      </dsp:txBody>
      <dsp:txXfrm>
        <a:off x="658872" y="1756689"/>
        <a:ext cx="3184802" cy="501874"/>
      </dsp:txXfrm>
    </dsp:sp>
    <dsp:sp modelId="{BA81CB0D-BAB2-47B6-9687-58EF03D5E427}">
      <dsp:nvSpPr>
        <dsp:cNvPr id="0" name=""/>
        <dsp:cNvSpPr/>
      </dsp:nvSpPr>
      <dsp:spPr>
        <a:xfrm>
          <a:off x="345201" y="1693955"/>
          <a:ext cx="627342" cy="627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5B2AAF-F1AB-4C09-9285-D38E4B345A9E}">
      <dsp:nvSpPr>
        <dsp:cNvPr id="0" name=""/>
        <dsp:cNvSpPr/>
      </dsp:nvSpPr>
      <dsp:spPr>
        <a:xfrm>
          <a:off x="371136" y="2509631"/>
          <a:ext cx="3472538" cy="501874"/>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36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Ballarat 64 schools</a:t>
          </a:r>
          <a:endParaRPr lang="en-AU" sz="2400" kern="1200" dirty="0"/>
        </a:p>
      </dsp:txBody>
      <dsp:txXfrm>
        <a:off x="371136" y="2509631"/>
        <a:ext cx="3472538" cy="501874"/>
      </dsp:txXfrm>
    </dsp:sp>
    <dsp:sp modelId="{DB084097-2A17-4D94-BA68-5D529BEC2548}">
      <dsp:nvSpPr>
        <dsp:cNvPr id="0" name=""/>
        <dsp:cNvSpPr/>
      </dsp:nvSpPr>
      <dsp:spPr>
        <a:xfrm>
          <a:off x="57465" y="2446897"/>
          <a:ext cx="627342" cy="627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EA4DD-F4BD-4A11-BC2E-FF5CBA6D723B}">
      <dsp:nvSpPr>
        <dsp:cNvPr id="0" name=""/>
        <dsp:cNvSpPr/>
      </dsp:nvSpPr>
      <dsp:spPr>
        <a:xfrm>
          <a:off x="738477" y="513562"/>
          <a:ext cx="1079825" cy="107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E38E7A-8BD5-431C-9FE2-1655FE3E6939}">
      <dsp:nvSpPr>
        <dsp:cNvPr id="0" name=""/>
        <dsp:cNvSpPr/>
      </dsp:nvSpPr>
      <dsp:spPr>
        <a:xfrm>
          <a:off x="78583" y="1911041"/>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kern="1200" dirty="0"/>
            <a:t>The 2021 Annual Reports to the School Community are </a:t>
          </a:r>
          <a:r>
            <a:rPr lang="en-US" sz="1100" b="1" i="0" kern="1200" dirty="0" err="1"/>
            <a:t>publically</a:t>
          </a:r>
          <a:r>
            <a:rPr lang="en-US" sz="1100" b="1" i="0" kern="1200" dirty="0"/>
            <a:t> available on the VRQA State Register.</a:t>
          </a:r>
          <a:endParaRPr lang="en-US" sz="1100" kern="1200" dirty="0"/>
        </a:p>
      </dsp:txBody>
      <dsp:txXfrm>
        <a:off x="78583" y="1911041"/>
        <a:ext cx="2399612" cy="720000"/>
      </dsp:txXfrm>
    </dsp:sp>
    <dsp:sp modelId="{74437F98-86FF-4B89-9E07-DA093D43FFF2}">
      <dsp:nvSpPr>
        <dsp:cNvPr id="0" name=""/>
        <dsp:cNvSpPr/>
      </dsp:nvSpPr>
      <dsp:spPr>
        <a:xfrm>
          <a:off x="3558022" y="513562"/>
          <a:ext cx="1079825" cy="107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775F87-B9CA-4CC2-949E-A0566B2D9F13}">
      <dsp:nvSpPr>
        <dsp:cNvPr id="0" name=""/>
        <dsp:cNvSpPr/>
      </dsp:nvSpPr>
      <dsp:spPr>
        <a:xfrm>
          <a:off x="2898129" y="1911041"/>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kern="1200" dirty="0"/>
            <a:t>Schools may find and download their Annual report. </a:t>
          </a:r>
          <a:endParaRPr lang="en-US" sz="1100" kern="1200" dirty="0"/>
        </a:p>
      </dsp:txBody>
      <dsp:txXfrm>
        <a:off x="2898129" y="1911041"/>
        <a:ext cx="2399612" cy="720000"/>
      </dsp:txXfrm>
    </dsp:sp>
    <dsp:sp modelId="{472522DD-48A5-48FF-B92F-BE961ACA3E0D}">
      <dsp:nvSpPr>
        <dsp:cNvPr id="0" name=""/>
        <dsp:cNvSpPr/>
      </dsp:nvSpPr>
      <dsp:spPr>
        <a:xfrm>
          <a:off x="6377567" y="513562"/>
          <a:ext cx="1079825" cy="107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B80B95-533D-42F0-9B20-58457DBAA5A5}">
      <dsp:nvSpPr>
        <dsp:cNvPr id="0" name=""/>
        <dsp:cNvSpPr/>
      </dsp:nvSpPr>
      <dsp:spPr>
        <a:xfrm>
          <a:off x="5717674" y="1911041"/>
          <a:ext cx="23996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i="0" u="sng" kern="1200" dirty="0">
              <a:hlinkClick xmlns:r="http://schemas.openxmlformats.org/officeDocument/2006/relationships" r:id="rId7"/>
            </a:rPr>
            <a:t>https://www.vrqa.vic.gov.au/StateRegister/Search.aspx/Search</a:t>
          </a:r>
          <a:endParaRPr lang="en-US" sz="1100" kern="1200" dirty="0"/>
        </a:p>
      </dsp:txBody>
      <dsp:txXfrm>
        <a:off x="5717674" y="1911041"/>
        <a:ext cx="2399612"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26D51-C47B-415B-921A-37D3126E4327}">
      <dsp:nvSpPr>
        <dsp:cNvPr id="0" name=""/>
        <dsp:cNvSpPr/>
      </dsp:nvSpPr>
      <dsp:spPr>
        <a:xfrm>
          <a:off x="481140" y="632633"/>
          <a:ext cx="783896" cy="783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F12C9E-1852-4B23-A00F-E75E6A644692}">
      <dsp:nvSpPr>
        <dsp:cNvPr id="0" name=""/>
        <dsp:cNvSpPr/>
      </dsp:nvSpPr>
      <dsp:spPr>
        <a:xfrm>
          <a:off x="2092" y="1701030"/>
          <a:ext cx="1741992" cy="82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Populate Section button which populates the previous year’s data which can then be edited for the current annual report.</a:t>
          </a:r>
        </a:p>
      </dsp:txBody>
      <dsp:txXfrm>
        <a:off x="2092" y="1701030"/>
        <a:ext cx="1741992" cy="827446"/>
      </dsp:txXfrm>
    </dsp:sp>
    <dsp:sp modelId="{088DB9BD-3E31-4D52-85DB-FF8129D81829}">
      <dsp:nvSpPr>
        <dsp:cNvPr id="0" name=""/>
        <dsp:cNvSpPr/>
      </dsp:nvSpPr>
      <dsp:spPr>
        <a:xfrm>
          <a:off x="2527981" y="632633"/>
          <a:ext cx="783896" cy="783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E9F4F6-8147-4A8A-8541-26F7C3783210}">
      <dsp:nvSpPr>
        <dsp:cNvPr id="0" name=""/>
        <dsp:cNvSpPr/>
      </dsp:nvSpPr>
      <dsp:spPr>
        <a:xfrm>
          <a:off x="2048933" y="1701030"/>
          <a:ext cx="1741992" cy="82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AU" sz="1100" kern="1200" dirty="0"/>
            <a:t>Some section headings have changed to be consistent across all CECV schools</a:t>
          </a:r>
          <a:endParaRPr lang="en-US" sz="1100" kern="1200" dirty="0"/>
        </a:p>
      </dsp:txBody>
      <dsp:txXfrm>
        <a:off x="2048933" y="1701030"/>
        <a:ext cx="1741992" cy="827446"/>
      </dsp:txXfrm>
    </dsp:sp>
    <dsp:sp modelId="{5031481C-329A-4F6C-8781-8AE1E910C963}">
      <dsp:nvSpPr>
        <dsp:cNvPr id="0" name=""/>
        <dsp:cNvSpPr/>
      </dsp:nvSpPr>
      <dsp:spPr>
        <a:xfrm>
          <a:off x="4574822" y="632633"/>
          <a:ext cx="783896" cy="7838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F0F9D-78A8-4C78-B45F-095C1C2810B6}">
      <dsp:nvSpPr>
        <dsp:cNvPr id="0" name=""/>
        <dsp:cNvSpPr/>
      </dsp:nvSpPr>
      <dsp:spPr>
        <a:xfrm>
          <a:off x="4095774" y="1701030"/>
          <a:ext cx="1741992" cy="82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AU" sz="1100" i="0" u="none" kern="1200" dirty="0"/>
            <a:t>Reference to Ministerial Order 1359 </a:t>
          </a:r>
          <a:r>
            <a:rPr lang="en-US" sz="1100" i="0" u="none" kern="1200" dirty="0"/>
            <a:t>Implementing the Child Safe Standards – Managing the risk of child abuse in schools and school boarding premises </a:t>
          </a:r>
        </a:p>
      </dsp:txBody>
      <dsp:txXfrm>
        <a:off x="4095774" y="1701030"/>
        <a:ext cx="1741992" cy="827446"/>
      </dsp:txXfrm>
    </dsp:sp>
    <dsp:sp modelId="{B88E8679-EBF4-48C2-A55E-7BC6E33ABE70}">
      <dsp:nvSpPr>
        <dsp:cNvPr id="0" name=""/>
        <dsp:cNvSpPr/>
      </dsp:nvSpPr>
      <dsp:spPr>
        <a:xfrm>
          <a:off x="6621662" y="632633"/>
          <a:ext cx="783896" cy="7838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717FF-3EFD-493E-922D-FC75D6820621}">
      <dsp:nvSpPr>
        <dsp:cNvPr id="0" name=""/>
        <dsp:cNvSpPr/>
      </dsp:nvSpPr>
      <dsp:spPr>
        <a:xfrm>
          <a:off x="6142615" y="1701030"/>
          <a:ext cx="1741992" cy="82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New Principal Attestations for primary schools and non primary schools.</a:t>
          </a:r>
        </a:p>
      </dsp:txBody>
      <dsp:txXfrm>
        <a:off x="6142615" y="1701030"/>
        <a:ext cx="1741992" cy="827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F064B-D3EB-43D4-A757-7C0C881CBD1C}">
      <dsp:nvSpPr>
        <dsp:cNvPr id="0" name=""/>
        <dsp:cNvSpPr/>
      </dsp:nvSpPr>
      <dsp:spPr>
        <a:xfrm>
          <a:off x="148594" y="395"/>
          <a:ext cx="2188461" cy="11821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B56442-8B1E-42AE-8D5F-CF61C790C48F}">
      <dsp:nvSpPr>
        <dsp:cNvPr id="0" name=""/>
        <dsp:cNvSpPr/>
      </dsp:nvSpPr>
      <dsp:spPr>
        <a:xfrm>
          <a:off x="465720" y="301664"/>
          <a:ext cx="2188461" cy="11821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hlinkClick xmlns:r="http://schemas.openxmlformats.org/officeDocument/2006/relationships" r:id="rId1"/>
            </a:rPr>
            <a:t>eduDOCS ARSC Guide</a:t>
          </a:r>
          <a:endParaRPr lang="en-US" sz="2000" kern="1200" dirty="0"/>
        </a:p>
      </dsp:txBody>
      <dsp:txXfrm>
        <a:off x="500345" y="336289"/>
        <a:ext cx="2119211" cy="1112924"/>
      </dsp:txXfrm>
    </dsp:sp>
    <dsp:sp modelId="{103429B4-265E-40C6-8D68-D37795406218}">
      <dsp:nvSpPr>
        <dsp:cNvPr id="0" name=""/>
        <dsp:cNvSpPr/>
      </dsp:nvSpPr>
      <dsp:spPr>
        <a:xfrm>
          <a:off x="3108476" y="-20990"/>
          <a:ext cx="2152242" cy="1327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B9DDF-172D-472A-B556-6042F14C3A71}">
      <dsp:nvSpPr>
        <dsp:cNvPr id="0" name=""/>
        <dsp:cNvSpPr/>
      </dsp:nvSpPr>
      <dsp:spPr>
        <a:xfrm>
          <a:off x="3425602" y="280278"/>
          <a:ext cx="2152242" cy="1327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hlinkClick xmlns:r="http://schemas.openxmlformats.org/officeDocument/2006/relationships" r:id="rId2"/>
            </a:rPr>
            <a:t>eduDOCS Principal Attestation Checklist Guide</a:t>
          </a:r>
          <a:endParaRPr lang="en-US" sz="2000" kern="1200" dirty="0"/>
        </a:p>
      </dsp:txBody>
      <dsp:txXfrm>
        <a:off x="3464495" y="319171"/>
        <a:ext cx="2074456" cy="12501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BF12E-56CD-4F07-B319-36AFF4D0BE22}">
      <dsp:nvSpPr>
        <dsp:cNvPr id="0" name=""/>
        <dsp:cNvSpPr/>
      </dsp:nvSpPr>
      <dsp:spPr>
        <a:xfrm>
          <a:off x="0" y="1543"/>
          <a:ext cx="8058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B57B9-D387-4CA0-AFBC-DDA648D12395}">
      <dsp:nvSpPr>
        <dsp:cNvPr id="0" name=""/>
        <dsp:cNvSpPr/>
      </dsp:nvSpPr>
      <dsp:spPr>
        <a:xfrm>
          <a:off x="0" y="1543"/>
          <a:ext cx="8058150" cy="5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b="0" i="0" kern="1200" dirty="0"/>
            <a:t>For all enquiries, please contact your local diocese or regional office:</a:t>
          </a:r>
          <a:endParaRPr lang="en-US" sz="2200" b="0" kern="1200" dirty="0"/>
        </a:p>
      </dsp:txBody>
      <dsp:txXfrm>
        <a:off x="0" y="1543"/>
        <a:ext cx="8058150" cy="526337"/>
      </dsp:txXfrm>
    </dsp:sp>
    <dsp:sp modelId="{440EDAE7-DAE8-4C4A-AE1F-0FE8AFC7B2E2}">
      <dsp:nvSpPr>
        <dsp:cNvPr id="0" name=""/>
        <dsp:cNvSpPr/>
      </dsp:nvSpPr>
      <dsp:spPr>
        <a:xfrm>
          <a:off x="0" y="527880"/>
          <a:ext cx="8058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CE880-9A7D-4834-8BF9-2DDA0A82826F}">
      <dsp:nvSpPr>
        <dsp:cNvPr id="0" name=""/>
        <dsp:cNvSpPr/>
      </dsp:nvSpPr>
      <dsp:spPr>
        <a:xfrm>
          <a:off x="0" y="527880"/>
          <a:ext cx="8058150" cy="5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b="0" i="0" kern="1200" dirty="0"/>
            <a:t>Ballarat – Dr Susan Crowe on 03 4344 4350 or </a:t>
          </a:r>
          <a:r>
            <a:rPr lang="en-AU" sz="1500" b="0" i="0" u="sng" kern="1200" dirty="0">
              <a:hlinkClick xmlns:r="http://schemas.openxmlformats.org/officeDocument/2006/relationships" r:id="rId1"/>
            </a:rPr>
            <a:t>scrowe@dobcel.catholic.edu.au</a:t>
          </a:r>
          <a:endParaRPr lang="en-US" sz="1500" kern="1200" dirty="0"/>
        </a:p>
      </dsp:txBody>
      <dsp:txXfrm>
        <a:off x="0" y="527880"/>
        <a:ext cx="8058150" cy="526337"/>
      </dsp:txXfrm>
    </dsp:sp>
    <dsp:sp modelId="{254E0A73-8CD3-4524-B027-75BA4522B829}">
      <dsp:nvSpPr>
        <dsp:cNvPr id="0" name=""/>
        <dsp:cNvSpPr/>
      </dsp:nvSpPr>
      <dsp:spPr>
        <a:xfrm>
          <a:off x="0" y="1054217"/>
          <a:ext cx="8058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22D83-DA6D-4009-B3CE-8BC774921800}">
      <dsp:nvSpPr>
        <dsp:cNvPr id="0" name=""/>
        <dsp:cNvSpPr/>
      </dsp:nvSpPr>
      <dsp:spPr>
        <a:xfrm>
          <a:off x="0" y="1054217"/>
          <a:ext cx="8058150" cy="5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b="0" i="0" kern="1200" dirty="0"/>
            <a:t>Sale – Mr Richard Wans on 03 5622 6600 or </a:t>
          </a:r>
          <a:r>
            <a:rPr lang="en-AU" sz="1500" b="0" i="0" u="sng" kern="1200" dirty="0">
              <a:hlinkClick xmlns:r="http://schemas.openxmlformats.org/officeDocument/2006/relationships" r:id="rId2"/>
            </a:rPr>
            <a:t>rwans@doscel.catholic.edu.au</a:t>
          </a:r>
          <a:endParaRPr lang="en-US" sz="1500" kern="1200" dirty="0"/>
        </a:p>
      </dsp:txBody>
      <dsp:txXfrm>
        <a:off x="0" y="1054217"/>
        <a:ext cx="8058150" cy="526337"/>
      </dsp:txXfrm>
    </dsp:sp>
    <dsp:sp modelId="{C1DF82A9-505B-48CB-9246-88C566C66E61}">
      <dsp:nvSpPr>
        <dsp:cNvPr id="0" name=""/>
        <dsp:cNvSpPr/>
      </dsp:nvSpPr>
      <dsp:spPr>
        <a:xfrm>
          <a:off x="0" y="1580555"/>
          <a:ext cx="8058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6AC16D-E126-46DE-8398-D2D4BCC88A95}">
      <dsp:nvSpPr>
        <dsp:cNvPr id="0" name=""/>
        <dsp:cNvSpPr/>
      </dsp:nvSpPr>
      <dsp:spPr>
        <a:xfrm>
          <a:off x="0" y="1580555"/>
          <a:ext cx="8058150" cy="5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AU" sz="1900" b="0" i="0" kern="1200" dirty="0"/>
            <a:t>​</a:t>
          </a:r>
          <a:r>
            <a:rPr lang="en-AU" sz="1500" b="0" i="0" kern="1200" dirty="0"/>
            <a:t>Sandhurst – Ms Joanne Iwanuch on 03 5443 2377 – </a:t>
          </a:r>
          <a:r>
            <a:rPr lang="en-AU" sz="1500" b="0" i="0" u="sng" kern="1200" dirty="0">
              <a:hlinkClick xmlns:r="http://schemas.openxmlformats.org/officeDocument/2006/relationships" r:id="rId3"/>
            </a:rPr>
            <a:t>jiwanuch@ceosand.edu.au</a:t>
          </a:r>
          <a:endParaRPr lang="en-US" sz="1500" kern="1200" dirty="0"/>
        </a:p>
      </dsp:txBody>
      <dsp:txXfrm>
        <a:off x="0" y="1580555"/>
        <a:ext cx="8058150" cy="526337"/>
      </dsp:txXfrm>
    </dsp:sp>
    <dsp:sp modelId="{F8A803AD-AA79-45A1-A273-952A86DDD50E}">
      <dsp:nvSpPr>
        <dsp:cNvPr id="0" name=""/>
        <dsp:cNvSpPr/>
      </dsp:nvSpPr>
      <dsp:spPr>
        <a:xfrm>
          <a:off x="0" y="2106892"/>
          <a:ext cx="8058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B6CE4-1D91-464C-AC38-73234A336D38}">
      <dsp:nvSpPr>
        <dsp:cNvPr id="0" name=""/>
        <dsp:cNvSpPr/>
      </dsp:nvSpPr>
      <dsp:spPr>
        <a:xfrm>
          <a:off x="0" y="2106892"/>
          <a:ext cx="8058150" cy="5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b="0" i="0" kern="1200" dirty="0"/>
            <a:t>Melbourne Census Helpdesk– Ms Dhavi Sharma on 03 9267 0422 </a:t>
          </a:r>
          <a:r>
            <a:rPr lang="en-AU" sz="1400" b="0" i="0" kern="1200" dirty="0"/>
            <a:t>(option 4) </a:t>
          </a:r>
          <a:r>
            <a:rPr lang="en-AU" sz="1500" b="0" i="0" kern="1200" dirty="0"/>
            <a:t>or </a:t>
          </a:r>
          <a:r>
            <a:rPr lang="en-AU" sz="1500" b="0" i="0" u="sng" kern="1200" dirty="0">
              <a:hlinkClick xmlns:r="http://schemas.openxmlformats.org/officeDocument/2006/relationships" r:id="rId4"/>
            </a:rPr>
            <a:t>arsc@macs.vic.edu.au</a:t>
          </a:r>
          <a:endParaRPr lang="en-US" sz="1500" kern="1200" dirty="0"/>
        </a:p>
      </dsp:txBody>
      <dsp:txXfrm>
        <a:off x="0" y="2106892"/>
        <a:ext cx="8058150" cy="526337"/>
      </dsp:txXfrm>
    </dsp:sp>
    <dsp:sp modelId="{20DF90CE-8CDA-483F-8446-5594735028C8}">
      <dsp:nvSpPr>
        <dsp:cNvPr id="0" name=""/>
        <dsp:cNvSpPr/>
      </dsp:nvSpPr>
      <dsp:spPr>
        <a:xfrm>
          <a:off x="0" y="2633229"/>
          <a:ext cx="8058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2CABF-EE34-49B1-9886-B096C8BE87B0}">
      <dsp:nvSpPr>
        <dsp:cNvPr id="0" name=""/>
        <dsp:cNvSpPr/>
      </dsp:nvSpPr>
      <dsp:spPr>
        <a:xfrm>
          <a:off x="0" y="2633229"/>
          <a:ext cx="8058150" cy="526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AU" sz="1500" b="0" i="0" kern="1200" dirty="0"/>
            <a:t>Melbourne Census Helpdesk – Mr David Judge on 03 9267 0422 </a:t>
          </a:r>
          <a:r>
            <a:rPr lang="en-AU" sz="1400" b="0" i="0" kern="1200" dirty="0"/>
            <a:t>(option 4) </a:t>
          </a:r>
          <a:r>
            <a:rPr lang="en-AU" sz="1500" b="0" i="0" kern="1200" dirty="0"/>
            <a:t>or </a:t>
          </a:r>
          <a:r>
            <a:rPr lang="en-AU" sz="1500" b="0" i="0" u="sng" kern="1200" dirty="0">
              <a:hlinkClick xmlns:r="http://schemas.openxmlformats.org/officeDocument/2006/relationships" r:id="rId4"/>
            </a:rPr>
            <a:t>arsc@macs.vic.edu.au</a:t>
          </a:r>
          <a:endParaRPr lang="en-US" sz="1500" kern="1200" dirty="0"/>
        </a:p>
      </dsp:txBody>
      <dsp:txXfrm>
        <a:off x="0" y="2633229"/>
        <a:ext cx="8058150" cy="52633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89250" cy="488950"/>
          </a:xfrm>
          <a:prstGeom prst="rect">
            <a:avLst/>
          </a:prstGeom>
        </p:spPr>
        <p:txBody>
          <a:bodyPr vert="horz" lIns="91418" tIns="45708" rIns="91418" bIns="45708" rtlCol="0"/>
          <a:lstStyle>
            <a:lvl1pPr algn="l">
              <a:defRPr sz="1200"/>
            </a:lvl1pPr>
          </a:lstStyle>
          <a:p>
            <a:endParaRPr lang="en-AU"/>
          </a:p>
        </p:txBody>
      </p:sp>
      <p:sp>
        <p:nvSpPr>
          <p:cNvPr id="3" name="Date Placeholder 2"/>
          <p:cNvSpPr>
            <a:spLocks noGrp="1"/>
          </p:cNvSpPr>
          <p:nvPr>
            <p:ph type="dt" sz="quarter" idx="1"/>
          </p:nvPr>
        </p:nvSpPr>
        <p:spPr>
          <a:xfrm>
            <a:off x="3778252" y="2"/>
            <a:ext cx="2889250" cy="488950"/>
          </a:xfrm>
          <a:prstGeom prst="rect">
            <a:avLst/>
          </a:prstGeom>
        </p:spPr>
        <p:txBody>
          <a:bodyPr vert="horz" lIns="91418" tIns="45708" rIns="91418" bIns="45708" rtlCol="0"/>
          <a:lstStyle>
            <a:lvl1pPr algn="r">
              <a:defRPr sz="1200"/>
            </a:lvl1pPr>
          </a:lstStyle>
          <a:p>
            <a:fld id="{9B775B85-3908-40AE-8113-AA96D818EEFC}" type="datetimeFigureOut">
              <a:rPr lang="en-AU" smtClean="0"/>
              <a:t>28/03/2023</a:t>
            </a:fld>
            <a:endParaRPr lang="en-AU"/>
          </a:p>
        </p:txBody>
      </p:sp>
      <p:sp>
        <p:nvSpPr>
          <p:cNvPr id="4" name="Footer Placeholder 3"/>
          <p:cNvSpPr>
            <a:spLocks noGrp="1"/>
          </p:cNvSpPr>
          <p:nvPr>
            <p:ph type="ftr" sz="quarter" idx="2"/>
          </p:nvPr>
        </p:nvSpPr>
        <p:spPr>
          <a:xfrm>
            <a:off x="0" y="9264650"/>
            <a:ext cx="2889250" cy="488950"/>
          </a:xfrm>
          <a:prstGeom prst="rect">
            <a:avLst/>
          </a:prstGeom>
        </p:spPr>
        <p:txBody>
          <a:bodyPr vert="horz" lIns="91418" tIns="45708" rIns="91418" bIns="45708" rtlCol="0" anchor="b"/>
          <a:lstStyle>
            <a:lvl1pPr algn="l">
              <a:defRPr sz="1200"/>
            </a:lvl1pPr>
          </a:lstStyle>
          <a:p>
            <a:endParaRPr lang="en-AU"/>
          </a:p>
        </p:txBody>
      </p:sp>
      <p:sp>
        <p:nvSpPr>
          <p:cNvPr id="5" name="Slide Number Placeholder 4"/>
          <p:cNvSpPr>
            <a:spLocks noGrp="1"/>
          </p:cNvSpPr>
          <p:nvPr>
            <p:ph type="sldNum" sz="quarter" idx="3"/>
          </p:nvPr>
        </p:nvSpPr>
        <p:spPr>
          <a:xfrm>
            <a:off x="3778252" y="9264650"/>
            <a:ext cx="2889250" cy="488950"/>
          </a:xfrm>
          <a:prstGeom prst="rect">
            <a:avLst/>
          </a:prstGeom>
        </p:spPr>
        <p:txBody>
          <a:bodyPr vert="horz" lIns="91418" tIns="45708" rIns="91418" bIns="45708" rtlCol="0" anchor="b"/>
          <a:lstStyle>
            <a:lvl1pPr algn="r">
              <a:defRPr sz="1200"/>
            </a:lvl1pPr>
          </a:lstStyle>
          <a:p>
            <a:fld id="{0601B14D-058A-48AB-BC20-627EABF31795}" type="slidenum">
              <a:rPr lang="en-AU" smtClean="0"/>
              <a:t>‹#›</a:t>
            </a:fld>
            <a:endParaRPr lang="en-AU"/>
          </a:p>
        </p:txBody>
      </p:sp>
    </p:spTree>
    <p:extLst>
      <p:ext uri="{BB962C8B-B14F-4D97-AF65-F5344CB8AC3E}">
        <p14:creationId xmlns:p14="http://schemas.microsoft.com/office/powerpoint/2010/main" val="4066661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889938" cy="489374"/>
          </a:xfrm>
          <a:prstGeom prst="rect">
            <a:avLst/>
          </a:prstGeom>
        </p:spPr>
        <p:txBody>
          <a:bodyPr vert="horz" lIns="90977" tIns="45487" rIns="90977" bIns="45487" rtlCol="0"/>
          <a:lstStyle>
            <a:lvl1pPr algn="l">
              <a:defRPr sz="1200"/>
            </a:lvl1pPr>
          </a:lstStyle>
          <a:p>
            <a:endParaRPr lang="en-AU"/>
          </a:p>
        </p:txBody>
      </p:sp>
      <p:sp>
        <p:nvSpPr>
          <p:cNvPr id="3" name="Date Placeholder 2"/>
          <p:cNvSpPr>
            <a:spLocks noGrp="1"/>
          </p:cNvSpPr>
          <p:nvPr>
            <p:ph type="dt" idx="1"/>
          </p:nvPr>
        </p:nvSpPr>
        <p:spPr>
          <a:xfrm>
            <a:off x="3777607" y="0"/>
            <a:ext cx="2889938" cy="489374"/>
          </a:xfrm>
          <a:prstGeom prst="rect">
            <a:avLst/>
          </a:prstGeom>
        </p:spPr>
        <p:txBody>
          <a:bodyPr vert="horz" lIns="90977" tIns="45487" rIns="90977" bIns="45487" rtlCol="0"/>
          <a:lstStyle>
            <a:lvl1pPr algn="r">
              <a:defRPr sz="1200"/>
            </a:lvl1pPr>
          </a:lstStyle>
          <a:p>
            <a:fld id="{83D7AA7B-9E07-4663-9726-A1F1EC2B7A63}" type="datetimeFigureOut">
              <a:rPr lang="en-AU" smtClean="0"/>
              <a:t>28/03/2023</a:t>
            </a:fld>
            <a:endParaRPr lang="en-AU"/>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0977" tIns="45487" rIns="90977" bIns="45487" rtlCol="0" anchor="ctr"/>
          <a:lstStyle/>
          <a:p>
            <a:endParaRPr lang="en-AU"/>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0977" tIns="45487" rIns="90977" bIns="454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4" y="9264227"/>
            <a:ext cx="2889938" cy="489373"/>
          </a:xfrm>
          <a:prstGeom prst="rect">
            <a:avLst/>
          </a:prstGeom>
        </p:spPr>
        <p:txBody>
          <a:bodyPr vert="horz" lIns="90977" tIns="45487" rIns="90977" bIns="45487"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264227"/>
            <a:ext cx="2889938" cy="489373"/>
          </a:xfrm>
          <a:prstGeom prst="rect">
            <a:avLst/>
          </a:prstGeom>
        </p:spPr>
        <p:txBody>
          <a:bodyPr vert="horz" lIns="90977" tIns="45487" rIns="90977" bIns="45487" rtlCol="0" anchor="b"/>
          <a:lstStyle>
            <a:lvl1pPr algn="r">
              <a:defRPr sz="1200"/>
            </a:lvl1pPr>
          </a:lstStyle>
          <a:p>
            <a:fld id="{2C8893CA-8A79-4F80-AD65-F7CEE9B5ABF0}" type="slidenum">
              <a:rPr lang="en-AU" smtClean="0"/>
              <a:t>‹#›</a:t>
            </a:fld>
            <a:endParaRPr lang="en-AU"/>
          </a:p>
        </p:txBody>
      </p:sp>
    </p:spTree>
    <p:extLst>
      <p:ext uri="{BB962C8B-B14F-4D97-AF65-F5344CB8AC3E}">
        <p14:creationId xmlns:p14="http://schemas.microsoft.com/office/powerpoint/2010/main" val="36169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8893CA-8A79-4F80-AD65-F7CEE9B5ABF0}" type="slidenum">
              <a:rPr lang="en-AU" smtClean="0"/>
              <a:t>1</a:t>
            </a:fld>
            <a:endParaRPr lang="en-AU"/>
          </a:p>
        </p:txBody>
      </p:sp>
    </p:spTree>
    <p:extLst>
      <p:ext uri="{BB962C8B-B14F-4D97-AF65-F5344CB8AC3E}">
        <p14:creationId xmlns:p14="http://schemas.microsoft.com/office/powerpoint/2010/main" val="3221253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750"/>
              </a:spcBef>
              <a:spcAft>
                <a:spcPts val="300"/>
              </a:spcAft>
              <a:buClr>
                <a:srgbClr val="3E9DC8"/>
              </a:buClr>
              <a:buSzTx/>
              <a:buFont typeface="Arial"/>
              <a:buNone/>
              <a:tabLst/>
              <a:defRPr/>
            </a:pPr>
            <a:r>
              <a:rPr kumimoji="0" lang="en-US" sz="1600" b="1" i="0"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RLC APPROVAL</a:t>
            </a:r>
          </a:p>
          <a:p>
            <a:pPr marL="285750" marR="0" lvl="0" indent="-285750" algn="l" defTabSz="685800" rtl="0" eaLnBrk="1" fontAlgn="auto" latinLnBrk="0" hangingPunct="1">
              <a:lnSpc>
                <a:spcPct val="100000"/>
              </a:lnSpc>
              <a:spcBef>
                <a:spcPts val="750"/>
              </a:spcBef>
              <a:spcAft>
                <a:spcPts val="300"/>
              </a:spcAft>
              <a:buClr>
                <a:srgbClr val="3E9DC8"/>
              </a:buClr>
              <a:buSzTx/>
              <a:buFont typeface="Arial"/>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If a school is non-compliant, the ARSC will be prefilled with a modified attestation and the Consultant will not be able to approve.</a:t>
            </a:r>
            <a:endParaRPr kumimoji="0" lang="en-AU" sz="1600" b="0" i="0"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endParaRPr>
          </a:p>
          <a:p>
            <a:pPr marL="285750" marR="0" lvl="0" indent="-285750" algn="l" defTabSz="685800" rtl="0" eaLnBrk="1" fontAlgn="auto" latinLnBrk="0" hangingPunct="1">
              <a:lnSpc>
                <a:spcPct val="100000"/>
              </a:lnSpc>
              <a:spcBef>
                <a:spcPts val="300"/>
              </a:spcBef>
              <a:spcAft>
                <a:spcPts val="300"/>
              </a:spcAft>
              <a:buClr>
                <a:srgbClr val="3E9DC8"/>
              </a:buClr>
              <a:buSzTx/>
              <a:buFont typeface="Arial"/>
              <a:buChar char="•"/>
              <a:tabLst/>
              <a:defRPr/>
            </a:pPr>
            <a:r>
              <a:rPr kumimoji="0" lang="en-US" sz="1300" b="0" i="0" u="none" strike="noStrike" kern="1200" cap="none" spc="0" normalizeH="0" baseline="0" noProof="0" dirty="0">
                <a:ln>
                  <a:noFill/>
                </a:ln>
                <a:solidFill>
                  <a:prstClr val="black">
                    <a:lumMod val="65000"/>
                    <a:lumOff val="35000"/>
                  </a:prstClr>
                </a:solidFill>
                <a:effectLst/>
                <a:uLnTx/>
                <a:uFillTx/>
                <a:latin typeface="Arial" charset="0"/>
                <a:cs typeface="Arial" charset="0"/>
              </a:rPr>
              <a:t>Principals will add text to explain a non-compliance</a:t>
            </a:r>
          </a:p>
          <a:p>
            <a:pPr marL="285750" marR="0" lvl="0" indent="-285750" algn="l" defTabSz="685800" rtl="0" eaLnBrk="1" fontAlgn="auto" latinLnBrk="0" hangingPunct="1">
              <a:lnSpc>
                <a:spcPct val="100000"/>
              </a:lnSpc>
              <a:spcBef>
                <a:spcPts val="300"/>
              </a:spcBef>
              <a:spcAft>
                <a:spcPts val="300"/>
              </a:spcAft>
              <a:buClr>
                <a:srgbClr val="3E9DC8"/>
              </a:buClr>
              <a:buSzTx/>
              <a:buFont typeface="Arial"/>
              <a:buChar char="•"/>
              <a:tabLst/>
              <a:defRPr/>
            </a:pPr>
            <a:r>
              <a:rPr kumimoji="0" lang="en-US" sz="1300" b="0" i="0" u="none" strike="noStrike" kern="1200" cap="none" spc="0" normalizeH="0" baseline="0" noProof="0" dirty="0">
                <a:ln>
                  <a:noFill/>
                </a:ln>
                <a:solidFill>
                  <a:prstClr val="black">
                    <a:lumMod val="65000"/>
                    <a:lumOff val="35000"/>
                  </a:prstClr>
                </a:solidFill>
                <a:effectLst/>
                <a:uLnTx/>
                <a:uFillTx/>
                <a:latin typeface="Arial" charset="0"/>
                <a:cs typeface="Arial" charset="0"/>
              </a:rPr>
              <a:t>A notification is sent to the Consultant in eduDOCS</a:t>
            </a:r>
          </a:p>
          <a:p>
            <a:pPr marL="285750" marR="0" lvl="0" indent="-285750" algn="l" defTabSz="685800" rtl="0" eaLnBrk="1" fontAlgn="auto" latinLnBrk="0" hangingPunct="1">
              <a:lnSpc>
                <a:spcPct val="100000"/>
              </a:lnSpc>
              <a:spcBef>
                <a:spcPts val="300"/>
              </a:spcBef>
              <a:spcAft>
                <a:spcPts val="300"/>
              </a:spcAft>
              <a:buClr>
                <a:srgbClr val="3E9DC8"/>
              </a:buClr>
              <a:buSzTx/>
              <a:buFont typeface="Arial"/>
              <a:buChar char="•"/>
              <a:tabLst/>
              <a:defRPr/>
            </a:pPr>
            <a:r>
              <a:rPr kumimoji="0" lang="en-US" sz="1300" b="0" i="0" u="none" strike="noStrike" kern="1200" cap="none" spc="0" normalizeH="0" baseline="0" noProof="0" dirty="0">
                <a:ln>
                  <a:noFill/>
                </a:ln>
                <a:solidFill>
                  <a:prstClr val="black">
                    <a:lumMod val="65000"/>
                    <a:lumOff val="35000"/>
                  </a:prstClr>
                </a:solidFill>
                <a:effectLst/>
                <a:uLnTx/>
                <a:uFillTx/>
                <a:latin typeface="Arial" charset="0"/>
                <a:cs typeface="Arial" charset="0"/>
              </a:rPr>
              <a:t>Consultants will also be able to detect on screen when viewing the checklist</a:t>
            </a:r>
          </a:p>
          <a:p>
            <a:pPr marL="285750" marR="0" lvl="0" indent="-285750" algn="l" defTabSz="685800" rtl="0" eaLnBrk="1" fontAlgn="auto" latinLnBrk="0" hangingPunct="1">
              <a:lnSpc>
                <a:spcPct val="100000"/>
              </a:lnSpc>
              <a:spcBef>
                <a:spcPts val="300"/>
              </a:spcBef>
              <a:spcAft>
                <a:spcPts val="300"/>
              </a:spcAft>
              <a:buClr>
                <a:srgbClr val="3E9DC8"/>
              </a:buClr>
              <a:buSzTx/>
              <a:buFont typeface="Arial"/>
              <a:buChar char="•"/>
              <a:tabLst/>
              <a:defRPr/>
            </a:pPr>
            <a:endParaRPr kumimoji="0" lang="en-US" sz="1300" b="0" i="0" u="none" strike="noStrike" kern="1200" cap="none" spc="0" normalizeH="0" baseline="0" noProof="0" dirty="0">
              <a:ln>
                <a:noFill/>
              </a:ln>
              <a:solidFill>
                <a:prstClr val="black">
                  <a:lumMod val="65000"/>
                  <a:lumOff val="35000"/>
                </a:prstClr>
              </a:solidFill>
              <a:effectLst/>
              <a:uLnTx/>
              <a:uFillTx/>
              <a:latin typeface="Arial" charset="0"/>
              <a:cs typeface="Arial" charset="0"/>
            </a:endParaRPr>
          </a:p>
          <a:p>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11</a:t>
            </a:fld>
            <a:endParaRPr lang="en-AU"/>
          </a:p>
        </p:txBody>
      </p:sp>
    </p:spTree>
    <p:extLst>
      <p:ext uri="{BB962C8B-B14F-4D97-AF65-F5344CB8AC3E}">
        <p14:creationId xmlns:p14="http://schemas.microsoft.com/office/powerpoint/2010/main" val="2486811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eduDOCS, go to the Principal Attestation tab and select Create new which will open the checklist form.</a:t>
            </a:r>
          </a:p>
          <a:p>
            <a:endParaRPr lang="en-US" dirty="0"/>
          </a:p>
          <a:p>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12</a:t>
            </a:fld>
            <a:endParaRPr lang="en-AU"/>
          </a:p>
        </p:txBody>
      </p:sp>
    </p:spTree>
    <p:extLst>
      <p:ext uri="{BB962C8B-B14F-4D97-AF65-F5344CB8AC3E}">
        <p14:creationId xmlns:p14="http://schemas.microsoft.com/office/powerpoint/2010/main" val="306024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open the checklist form</a:t>
            </a:r>
          </a:p>
          <a:p>
            <a:r>
              <a:rPr lang="en-US" dirty="0"/>
              <a:t>Click compliant, not compliant or n/a where applicable</a:t>
            </a:r>
          </a:p>
          <a:p>
            <a:r>
              <a:rPr lang="en-US" dirty="0"/>
              <a:t>Complete the attestation checklist and submit</a:t>
            </a:r>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13</a:t>
            </a:fld>
            <a:endParaRPr lang="en-AU"/>
          </a:p>
        </p:txBody>
      </p:sp>
    </p:spTree>
    <p:extLst>
      <p:ext uri="{BB962C8B-B14F-4D97-AF65-F5344CB8AC3E}">
        <p14:creationId xmlns:p14="http://schemas.microsoft.com/office/powerpoint/2010/main" val="797554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submit your attestation you will be able to view it and download.  It will also trigger a notification to the relevant Consultant to ‘approve’ and it will then be sent to the CECV for endorsement.</a:t>
            </a:r>
          </a:p>
          <a:p>
            <a:endParaRPr lang="en-US" dirty="0"/>
          </a:p>
          <a:p>
            <a:r>
              <a:rPr lang="en-US" dirty="0"/>
              <a:t>Approved by Consultant</a:t>
            </a:r>
          </a:p>
          <a:p>
            <a:endParaRPr lang="en-US" dirty="0"/>
          </a:p>
          <a:p>
            <a:r>
              <a:rPr lang="en-US" dirty="0"/>
              <a:t>Endorsed by CECV Administrator</a:t>
            </a:r>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14</a:t>
            </a:fld>
            <a:endParaRPr lang="en-AU"/>
          </a:p>
        </p:txBody>
      </p:sp>
    </p:spTree>
    <p:extLst>
      <p:ext uri="{BB962C8B-B14F-4D97-AF65-F5344CB8AC3E}">
        <p14:creationId xmlns:p14="http://schemas.microsoft.com/office/powerpoint/2010/main" val="158751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challenges?</a:t>
            </a:r>
            <a:endParaRPr lang="en-AU" dirty="0"/>
          </a:p>
        </p:txBody>
      </p:sp>
      <p:sp>
        <p:nvSpPr>
          <p:cNvPr id="4" name="Slide Number Placeholder 3"/>
          <p:cNvSpPr>
            <a:spLocks noGrp="1"/>
          </p:cNvSpPr>
          <p:nvPr>
            <p:ph type="sldNum" sz="quarter" idx="10"/>
          </p:nvPr>
        </p:nvSpPr>
        <p:spPr/>
        <p:txBody>
          <a:bodyPr/>
          <a:lstStyle/>
          <a:p>
            <a:fld id="{F8FE5C04-6D17-4E0E-9D62-7C9A359E3C8B}" type="slidenum">
              <a:rPr lang="en-AU" smtClean="0"/>
              <a:t>15</a:t>
            </a:fld>
            <a:endParaRPr lang="en-AU"/>
          </a:p>
        </p:txBody>
      </p:sp>
    </p:spTree>
    <p:extLst>
      <p:ext uri="{BB962C8B-B14F-4D97-AF65-F5344CB8AC3E}">
        <p14:creationId xmlns:p14="http://schemas.microsoft.com/office/powerpoint/2010/main" val="1002473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8FE5C04-6D17-4E0E-9D62-7C9A359E3C8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44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CECV c</a:t>
            </a:r>
            <a:r>
              <a:rPr lang="en-AU" sz="1200" dirty="0">
                <a:solidFill>
                  <a:srgbClr val="595959"/>
                </a:solidFill>
              </a:rPr>
              <a:t>o-ordinates the ARSC process to ensure the ARSCs of all Victorian systemic Catholic schools are submitted to the VRQA by </a:t>
            </a:r>
            <a:r>
              <a:rPr lang="en-AU" sz="1200" b="1" dirty="0">
                <a:solidFill>
                  <a:srgbClr val="595959"/>
                </a:solidFill>
              </a:rPr>
              <a:t>30 June </a:t>
            </a:r>
            <a:r>
              <a:rPr lang="en-AU" sz="1200" b="0" dirty="0">
                <a:solidFill>
                  <a:srgbClr val="595959"/>
                </a:solidFill>
              </a:rPr>
              <a:t>each year.</a:t>
            </a:r>
          </a:p>
          <a:p>
            <a:endParaRPr lang="en-AU" sz="1200" b="0" dirty="0">
              <a:solidFill>
                <a:srgbClr val="595959"/>
              </a:solidFill>
            </a:endParaRPr>
          </a:p>
          <a:p>
            <a:endParaRPr lang="en-AU" sz="1200" b="0" dirty="0">
              <a:solidFill>
                <a:srgbClr val="595959"/>
              </a:solidFill>
            </a:endParaRPr>
          </a:p>
          <a:p>
            <a:endParaRPr lang="en-AU" sz="1050" dirty="0">
              <a:solidFill>
                <a:schemeClr val="tx1"/>
              </a:solidFill>
            </a:endParaRPr>
          </a:p>
        </p:txBody>
      </p:sp>
      <p:sp>
        <p:nvSpPr>
          <p:cNvPr id="4" name="Slide Number Placeholder 3"/>
          <p:cNvSpPr>
            <a:spLocks noGrp="1"/>
          </p:cNvSpPr>
          <p:nvPr>
            <p:ph type="sldNum" sz="quarter" idx="5"/>
          </p:nvPr>
        </p:nvSpPr>
        <p:spPr/>
        <p:txBody>
          <a:bodyPr/>
          <a:lstStyle/>
          <a:p>
            <a:fld id="{2C8893CA-8A79-4F80-AD65-F7CEE9B5ABF0}" type="slidenum">
              <a:rPr lang="en-AU" smtClean="0"/>
              <a:t>17</a:t>
            </a:fld>
            <a:endParaRPr lang="en-AU"/>
          </a:p>
        </p:txBody>
      </p:sp>
    </p:spTree>
    <p:extLst>
      <p:ext uri="{BB962C8B-B14F-4D97-AF65-F5344CB8AC3E}">
        <p14:creationId xmlns:p14="http://schemas.microsoft.com/office/powerpoint/2010/main" val="313462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9" indent="-171409" defTabSz="914178" fontAlgn="t">
              <a:buFont typeface="Arial" panose="020B0604020202020204" pitchFamily="34" charset="0"/>
              <a:buChar char="•"/>
              <a:defRPr/>
            </a:pPr>
            <a:r>
              <a:rPr lang="en-US" dirty="0"/>
              <a:t>The ARSC is an important document that schools must publish, to not only meet state and federal government accountability obligations but to also provide principals with an opportunity to share the year’s achievements and progress with the school community and to attest that the school is meeting all its compliance requirements. </a:t>
            </a:r>
          </a:p>
          <a:p>
            <a:pPr marL="171409" indent="-171409" defTabSz="914178" fontAlgn="t">
              <a:buFont typeface="Arial" panose="020B0604020202020204" pitchFamily="34" charset="0"/>
              <a:buChar char="•"/>
              <a:defRPr/>
            </a:pPr>
            <a:endParaRPr lang="en-US" dirty="0"/>
          </a:p>
          <a:p>
            <a:pPr marL="171409" indent="-171409" defTabSz="914178" fontAlgn="t">
              <a:buFont typeface="Arial" panose="020B0604020202020204" pitchFamily="34" charset="0"/>
              <a:buChar char="•"/>
              <a:defRPr/>
            </a:pPr>
            <a:r>
              <a:rPr lang="en-US" dirty="0"/>
              <a:t>Education and Training and Reform Act 2006, Education and Training Reform Regulations 2017, Australian Education Act 2013 and the Australian Education Regulations 2013 and Ministerial Order 870 - Child Safe Standards, Managing Risk of Child Abuse in School and new MO 1359 Implementing the Child Safe Standards – Managing the risk of child abuse in schools and school boarding premises.</a:t>
            </a:r>
          </a:p>
          <a:p>
            <a:pPr marL="171409" indent="-171409" defTabSz="914178" fontAlgn="t">
              <a:buFont typeface="Arial" panose="020B0604020202020204" pitchFamily="34" charset="0"/>
              <a:buChar char="•"/>
              <a:defRPr/>
            </a:pPr>
            <a:endParaRPr lang="en-US" dirty="0"/>
          </a:p>
          <a:p>
            <a:pPr marL="171409" indent="-171409" defTabSz="914178" fontAlgn="t">
              <a:buFont typeface="Arial" panose="020B0604020202020204" pitchFamily="34" charset="0"/>
              <a:buChar char="•"/>
              <a:defRPr/>
            </a:pPr>
            <a:endParaRPr lang="en-US" dirty="0"/>
          </a:p>
          <a:p>
            <a:pPr marL="171409" indent="-171409" defTabSz="914178" fontAlgn="t">
              <a:buFont typeface="Arial" panose="020B0604020202020204" pitchFamily="34" charset="0"/>
              <a:buChar char="•"/>
              <a:defRPr/>
            </a:pPr>
            <a:r>
              <a:rPr lang="en-US" dirty="0"/>
              <a:t>Each year, all Victorian Schools are required to publish an Annual Report to the School Community (ARSC) which must be made publically available</a:t>
            </a:r>
            <a:r>
              <a:rPr lang="en-US" baseline="0" dirty="0"/>
              <a:t> e.g. on the school website</a:t>
            </a:r>
            <a:endParaRPr lang="en-US" dirty="0"/>
          </a:p>
          <a:p>
            <a:pPr fontAlgn="t"/>
            <a:endParaRPr lang="en-US" dirty="0"/>
          </a:p>
          <a:p>
            <a:pPr marL="171409" indent="-171409" fontAlgn="t">
              <a:buFont typeface="Arial" panose="020B0604020202020204" pitchFamily="34" charset="0"/>
              <a:buChar char="•"/>
            </a:pPr>
            <a:r>
              <a:rPr lang="en-US" dirty="0"/>
              <a:t>Schools must include specific information required under </a:t>
            </a:r>
            <a:r>
              <a:rPr lang="en-US" u="sng" dirty="0"/>
              <a:t>the </a:t>
            </a:r>
            <a:r>
              <a:rPr lang="en-US" i="1" u="sng" dirty="0"/>
              <a:t>Education and Training Reform Regulations</a:t>
            </a:r>
            <a:r>
              <a:rPr lang="en-US" i="1" u="sng" baseline="0" dirty="0"/>
              <a:t> 2017</a:t>
            </a:r>
            <a:r>
              <a:rPr lang="en-US" dirty="0"/>
              <a:t> and the </a:t>
            </a:r>
            <a:r>
              <a:rPr lang="en-US" i="1" u="sng" dirty="0"/>
              <a:t>Australian Education Act 2013</a:t>
            </a:r>
            <a:r>
              <a:rPr lang="en-US" i="1" u="sng" baseline="0" dirty="0"/>
              <a:t> </a:t>
            </a:r>
            <a:r>
              <a:rPr lang="en-US" i="0" u="none" baseline="0" dirty="0"/>
              <a:t>such as: </a:t>
            </a:r>
            <a:r>
              <a:rPr lang="en-US" dirty="0"/>
              <a:t> </a:t>
            </a:r>
          </a:p>
          <a:p>
            <a:pPr rtl="0" eaLnBrk="1" fontAlgn="t" latinLnBrk="0" hangingPunct="1"/>
            <a:endParaRPr lang="en-US" dirty="0"/>
          </a:p>
          <a:p>
            <a:pPr marL="628497" lvl="1" indent="-171409" defTabSz="914178" fontAlgn="t">
              <a:buFont typeface="Arial" panose="020B0604020202020204" pitchFamily="34" charset="0"/>
              <a:buChar char="•"/>
              <a:defRPr/>
            </a:pPr>
            <a:r>
              <a:rPr lang="en-US" dirty="0"/>
              <a:t>Student results in NAPLAN annual assessments</a:t>
            </a:r>
          </a:p>
          <a:p>
            <a:pPr marL="628497" lvl="1" indent="-171409" defTabSz="914178" fontAlgn="t">
              <a:buFont typeface="Arial" panose="020B0604020202020204" pitchFamily="34" charset="0"/>
              <a:buChar char="•"/>
              <a:defRPr/>
            </a:pPr>
            <a:r>
              <a:rPr lang="en-US" dirty="0"/>
              <a:t>Student attendance rates for each year of schooling</a:t>
            </a:r>
            <a:r>
              <a:rPr lang="en-AU" dirty="0"/>
              <a:t> and h</a:t>
            </a:r>
            <a:r>
              <a:rPr lang="en-US" dirty="0"/>
              <a:t>ow non-attendance is managed</a:t>
            </a:r>
          </a:p>
          <a:p>
            <a:pPr marL="628497" lvl="1" indent="-171409" defTabSz="914178" fontAlgn="t">
              <a:buFont typeface="Arial" panose="020B0604020202020204" pitchFamily="34" charset="0"/>
              <a:buChar char="•"/>
              <a:defRPr/>
            </a:pPr>
            <a:r>
              <a:rPr lang="en-US" dirty="0"/>
              <a:t>Parent, student and teacher satisfaction with the school </a:t>
            </a:r>
            <a:endParaRPr lang="en-AU" dirty="0"/>
          </a:p>
          <a:p>
            <a:pPr defTabSz="358177">
              <a:defRPr/>
            </a:pPr>
            <a:endParaRPr lang="en-US" dirty="0"/>
          </a:p>
          <a:p>
            <a:pPr marL="170581" indent="-170581" defTabSz="358177">
              <a:buFont typeface="Arial" panose="020B0604020202020204" pitchFamily="34" charset="0"/>
              <a:buChar char="•"/>
              <a:defRPr/>
            </a:pPr>
            <a:r>
              <a:rPr lang="en-US" dirty="0"/>
              <a:t>The purpose of the ARSC is also to inform parents and the wider school community of the school's successes, activities and achievements throughout the year. It is also an opportunity for a school to reflect on its achievements and use this to support future planning.</a:t>
            </a:r>
          </a:p>
          <a:p>
            <a:pPr marL="170581" indent="-170581" defTabSz="358177">
              <a:buFont typeface="Arial" panose="020B0604020202020204" pitchFamily="34" charset="0"/>
              <a:buChar char="•"/>
              <a:defRPr/>
            </a:pPr>
            <a:endParaRPr lang="en-US" dirty="0"/>
          </a:p>
          <a:p>
            <a:pPr marL="170581" indent="-170581" defTabSz="358177">
              <a:buFont typeface="Arial" panose="020B0604020202020204" pitchFamily="34" charset="0"/>
              <a:buChar char="•"/>
              <a:defRPr/>
            </a:pPr>
            <a:r>
              <a:rPr lang="en-US" dirty="0"/>
              <a:t>The ARSC is important</a:t>
            </a:r>
            <a:r>
              <a:rPr lang="en-US" baseline="0" dirty="0"/>
              <a:t> as it is </a:t>
            </a:r>
            <a:r>
              <a:rPr lang="en-US" dirty="0"/>
              <a:t>where Principals attest that the school has been compliant with all accountability requirements set out in the legislation and regulations including the </a:t>
            </a:r>
            <a:r>
              <a:rPr lang="en-US" i="1" dirty="0"/>
              <a:t>Australian Education Regulations 2013 (</a:t>
            </a:r>
            <a:r>
              <a:rPr lang="en-US" i="1" dirty="0" err="1"/>
              <a:t>Cth</a:t>
            </a:r>
            <a:r>
              <a:rPr lang="en-US" i="1" dirty="0"/>
              <a:t>).</a:t>
            </a:r>
          </a:p>
          <a:p>
            <a:pPr marL="170581" indent="-170581" defTabSz="358177">
              <a:buFont typeface="Arial" panose="020B0604020202020204" pitchFamily="34" charset="0"/>
              <a:buChar char="•"/>
              <a:defRPr/>
            </a:pPr>
            <a:r>
              <a:rPr lang="en-US" i="0" dirty="0"/>
              <a:t>This</a:t>
            </a:r>
            <a:r>
              <a:rPr lang="en-US" i="0" baseline="0" dirty="0"/>
              <a:t> is one of the ways in which principals provide assurance to the CECV that the school is complying with the requirements of a registered school, as well as to its school community.  </a:t>
            </a:r>
            <a:endParaRPr lang="en-US" i="0" dirty="0"/>
          </a:p>
          <a:p>
            <a:pPr marL="170581" indent="-170581" defTabSz="358177">
              <a:buFont typeface="Arial" panose="020B0604020202020204" pitchFamily="34" charset="0"/>
              <a:buChar char="•"/>
              <a:defRPr/>
            </a:pPr>
            <a:endParaRPr lang="en-US" dirty="0"/>
          </a:p>
          <a:p>
            <a:pPr defTabSz="358177">
              <a:defRPr/>
            </a:pPr>
            <a:endParaRPr lang="en-US" dirty="0"/>
          </a:p>
        </p:txBody>
      </p:sp>
      <p:sp>
        <p:nvSpPr>
          <p:cNvPr id="4" name="Slide Number Placeholder 3"/>
          <p:cNvSpPr>
            <a:spLocks noGrp="1"/>
          </p:cNvSpPr>
          <p:nvPr>
            <p:ph type="sldNum" sz="quarter" idx="10"/>
          </p:nvPr>
        </p:nvSpPr>
        <p:spPr/>
        <p:txBody>
          <a:bodyPr/>
          <a:lstStyle/>
          <a:p>
            <a:fld id="{2C8893CA-8A79-4F80-AD65-F7CEE9B5ABF0}" type="slidenum">
              <a:rPr lang="en-AU" smtClean="0"/>
              <a:t>18</a:t>
            </a:fld>
            <a:endParaRPr lang="en-AU"/>
          </a:p>
        </p:txBody>
      </p:sp>
    </p:spTree>
    <p:extLst>
      <p:ext uri="{BB962C8B-B14F-4D97-AF65-F5344CB8AC3E}">
        <p14:creationId xmlns:p14="http://schemas.microsoft.com/office/powerpoint/2010/main" val="27852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just" defTabSz="914400" rtl="0" eaLnBrk="1" fontAlgn="auto" latinLnBrk="0" hangingPunct="1">
              <a:lnSpc>
                <a:spcPct val="100000"/>
              </a:lnSpc>
              <a:spcBef>
                <a:spcPts val="0"/>
              </a:spcBef>
              <a:spcAft>
                <a:spcPts val="1200"/>
              </a:spcAft>
              <a:buClrTx/>
              <a:buSzTx/>
              <a:buFontTx/>
              <a:buNone/>
              <a:tabLst/>
              <a:defRPr/>
            </a:pPr>
            <a:r>
              <a:rPr lang="en-AU" sz="1200" b="0" kern="1100" dirty="0">
                <a:effectLst/>
                <a:latin typeface="Arial" panose="020B0604020202020204" pitchFamily="34" charset="0"/>
                <a:ea typeface="Times New Roman" panose="02020603050405020304" pitchFamily="18" charset="0"/>
                <a:cs typeface="Arial" panose="020B0604020202020204" pitchFamily="34" charset="0"/>
              </a:rPr>
              <a:t>The </a:t>
            </a:r>
            <a:r>
              <a:rPr lang="en-AU" sz="1200" b="1" kern="1100" dirty="0">
                <a:effectLst/>
                <a:latin typeface="Arial" panose="020B0604020202020204" pitchFamily="34" charset="0"/>
                <a:ea typeface="Times New Roman" panose="02020603050405020304" pitchFamily="18" charset="0"/>
                <a:cs typeface="Arial" panose="020B0604020202020204" pitchFamily="34" charset="0"/>
              </a:rPr>
              <a:t>Annual Report</a:t>
            </a:r>
            <a:r>
              <a:rPr lang="en-AU" sz="1200" kern="1100" dirty="0">
                <a:effectLst/>
                <a:latin typeface="Arial" panose="020B0604020202020204" pitchFamily="34" charset="0"/>
                <a:ea typeface="Times New Roman" panose="02020603050405020304" pitchFamily="18" charset="0"/>
                <a:cs typeface="Arial" panose="020B0604020202020204" pitchFamily="34" charset="0"/>
              </a:rPr>
              <a:t> </a:t>
            </a:r>
            <a:r>
              <a:rPr lang="en-AU" sz="1200" b="1" kern="1100" dirty="0">
                <a:effectLst/>
                <a:latin typeface="Arial" panose="020B0604020202020204" pitchFamily="34" charset="0"/>
                <a:ea typeface="Times New Roman" panose="02020603050405020304" pitchFamily="18" charset="0"/>
                <a:cs typeface="Arial" panose="020B0604020202020204" pitchFamily="34" charset="0"/>
              </a:rPr>
              <a:t>to the School Community (ARSC) </a:t>
            </a:r>
            <a:r>
              <a:rPr lang="en-AU" sz="1200" kern="1100" dirty="0">
                <a:effectLst/>
                <a:latin typeface="Arial" panose="020B0604020202020204" pitchFamily="34" charset="0"/>
                <a:ea typeface="Times New Roman" panose="02020603050405020304" pitchFamily="18" charset="0"/>
                <a:cs typeface="Arial" panose="020B0604020202020204" pitchFamily="34" charset="0"/>
              </a:rPr>
              <a:t>must be made available to the school community and then provided to the school regulator, VRQA.</a:t>
            </a:r>
          </a:p>
          <a:p>
            <a:pPr marL="457200" marR="0" lvl="0" indent="0" algn="just" defTabSz="914400" rtl="0" eaLnBrk="1" fontAlgn="auto" latinLnBrk="0" hangingPunct="1">
              <a:lnSpc>
                <a:spcPct val="100000"/>
              </a:lnSpc>
              <a:spcBef>
                <a:spcPts val="0"/>
              </a:spcBef>
              <a:spcAft>
                <a:spcPts val="120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19</a:t>
            </a:fld>
            <a:endParaRPr lang="en-AU"/>
          </a:p>
        </p:txBody>
      </p:sp>
    </p:spTree>
    <p:extLst>
      <p:ext uri="{BB962C8B-B14F-4D97-AF65-F5344CB8AC3E}">
        <p14:creationId xmlns:p14="http://schemas.microsoft.com/office/powerpoint/2010/main" val="2148377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lumMod val="65000"/>
                    <a:lumOff val="35000"/>
                  </a:prstClr>
                </a:solidFill>
                <a:effectLst/>
                <a:uLnTx/>
                <a:uFillTx/>
                <a:latin typeface="Arial" charset="0"/>
                <a:cs typeface="Arial" charset="0"/>
              </a:rPr>
              <a:t>Alert: The Populate Section button will overwrite any new information in the section. Click Populate Section before adding any new information.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lumMod val="65000"/>
                    <a:lumOff val="35000"/>
                  </a:prstClr>
                </a:solidFill>
                <a:effectLst/>
                <a:uLnTx/>
                <a:uFillTx/>
                <a:latin typeface="Arial" charset="0"/>
                <a:cs typeface="Arial" charset="0"/>
              </a:rPr>
              <a:t>The Populate Section button is optional.</a:t>
            </a:r>
          </a:p>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2C8893CA-8A79-4F80-AD65-F7CEE9B5ABF0}" type="slidenum">
              <a:rPr lang="en-AU" smtClean="0"/>
              <a:t>20</a:t>
            </a:fld>
            <a:endParaRPr lang="en-AU"/>
          </a:p>
        </p:txBody>
      </p:sp>
    </p:spTree>
    <p:extLst>
      <p:ext uri="{BB962C8B-B14F-4D97-AF65-F5344CB8AC3E}">
        <p14:creationId xmlns:p14="http://schemas.microsoft.com/office/powerpoint/2010/main" val="274570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3</a:t>
            </a:fld>
            <a:endParaRPr lang="en-AU"/>
          </a:p>
        </p:txBody>
      </p:sp>
    </p:spTree>
    <p:extLst>
      <p:ext uri="{BB962C8B-B14F-4D97-AF65-F5344CB8AC3E}">
        <p14:creationId xmlns:p14="http://schemas.microsoft.com/office/powerpoint/2010/main" val="347850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C363C"/>
                </a:solidFill>
                <a:effectLst/>
                <a:latin typeface="Lato" panose="020F0502020204030203" pitchFamily="34" charset="0"/>
              </a:rPr>
              <a:t>Other pre-populated data</a:t>
            </a:r>
            <a:endParaRPr lang="en-US" b="0" i="0" dirty="0">
              <a:solidFill>
                <a:srgbClr val="0C363C"/>
              </a:solidFill>
              <a:effectLst/>
              <a:latin typeface="Lato" panose="020F0502020204030203" pitchFamily="34" charset="0"/>
            </a:endParaRPr>
          </a:p>
          <a:p>
            <a:pPr marL="171450" indent="-171450">
              <a:buFont typeface="Arial" panose="020B0604020202020204" pitchFamily="34" charset="0"/>
              <a:buChar char="•"/>
            </a:pPr>
            <a:r>
              <a:rPr lang="en-US" dirty="0">
                <a:effectLst/>
              </a:rPr>
              <a:t>school logo</a:t>
            </a:r>
          </a:p>
          <a:p>
            <a:pPr marL="171450" indent="-171450">
              <a:buFont typeface="Arial" panose="020B0604020202020204" pitchFamily="34" charset="0"/>
              <a:buChar char="•"/>
            </a:pPr>
            <a:r>
              <a:rPr lang="en-US" dirty="0">
                <a:effectLst/>
              </a:rPr>
              <a:t>diocese logo</a:t>
            </a:r>
          </a:p>
          <a:p>
            <a:pPr marL="171450" indent="-171450">
              <a:buFont typeface="Arial" panose="020B0604020202020204" pitchFamily="34" charset="0"/>
              <a:buChar char="•"/>
            </a:pPr>
            <a:r>
              <a:rPr lang="en-US" dirty="0">
                <a:effectLst/>
              </a:rPr>
              <a:t>school address</a:t>
            </a:r>
          </a:p>
          <a:p>
            <a:pPr marL="171450" indent="-171450">
              <a:buFont typeface="Arial" panose="020B0604020202020204" pitchFamily="34" charset="0"/>
              <a:buChar char="•"/>
            </a:pPr>
            <a:r>
              <a:rPr lang="en-US" dirty="0">
                <a:effectLst/>
              </a:rPr>
              <a:t>principal name</a:t>
            </a:r>
          </a:p>
          <a:p>
            <a:pPr marL="171450" indent="-171450">
              <a:buFont typeface="Arial" panose="020B0604020202020204" pitchFamily="34" charset="0"/>
              <a:buChar char="•"/>
            </a:pPr>
            <a:r>
              <a:rPr lang="en-US" dirty="0">
                <a:effectLst/>
              </a:rPr>
              <a:t>telephone</a:t>
            </a:r>
          </a:p>
          <a:p>
            <a:pPr marL="171450" indent="-171450">
              <a:buFont typeface="Arial" panose="020B0604020202020204" pitchFamily="34" charset="0"/>
              <a:buChar char="•"/>
            </a:pPr>
            <a:r>
              <a:rPr lang="en-US" dirty="0">
                <a:effectLst/>
              </a:rPr>
              <a:t>email</a:t>
            </a:r>
          </a:p>
          <a:p>
            <a:pPr marL="171450" indent="-171450">
              <a:buFont typeface="Arial" panose="020B0604020202020204" pitchFamily="34" charset="0"/>
              <a:buChar char="•"/>
            </a:pPr>
            <a:r>
              <a:rPr lang="en-US" dirty="0">
                <a:effectLst/>
              </a:rPr>
              <a:t>website</a:t>
            </a:r>
          </a:p>
          <a:p>
            <a:pPr marL="171450" indent="-171450">
              <a:buFont typeface="Arial" panose="020B0604020202020204" pitchFamily="34" charset="0"/>
              <a:buChar char="•"/>
            </a:pPr>
            <a:r>
              <a:rPr lang="en-US" dirty="0">
                <a:effectLst/>
              </a:rPr>
              <a:t>school E number</a:t>
            </a:r>
          </a:p>
          <a:p>
            <a:pPr marL="171450" indent="-171450">
              <a:buFont typeface="Arial" panose="020B0604020202020204" pitchFamily="34" charset="0"/>
              <a:buChar char="•"/>
            </a:pPr>
            <a:r>
              <a:rPr lang="en-US" dirty="0">
                <a:effectLst/>
              </a:rPr>
              <a:t>Registered School Number.</a:t>
            </a:r>
          </a:p>
          <a:p>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23</a:t>
            </a:fld>
            <a:endParaRPr lang="en-AU"/>
          </a:p>
        </p:txBody>
      </p:sp>
    </p:spTree>
    <p:extLst>
      <p:ext uri="{BB962C8B-B14F-4D97-AF65-F5344CB8AC3E}">
        <p14:creationId xmlns:p14="http://schemas.microsoft.com/office/powerpoint/2010/main" val="592204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78">
              <a:defRPr/>
            </a:pPr>
            <a:endParaRPr lang="en-US" dirty="0">
              <a:solidFill>
                <a:prstClr val="black"/>
              </a:solidFill>
            </a:endParaRPr>
          </a:p>
          <a:p>
            <a:pPr defTabSz="914178">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2C8893CA-8A79-4F80-AD65-F7CEE9B5ABF0}" type="slidenum">
              <a:rPr lang="en-AU" smtClean="0"/>
              <a:t>24</a:t>
            </a:fld>
            <a:endParaRPr lang="en-AU"/>
          </a:p>
        </p:txBody>
      </p:sp>
    </p:spTree>
    <p:extLst>
      <p:ext uri="{BB962C8B-B14F-4D97-AF65-F5344CB8AC3E}">
        <p14:creationId xmlns:p14="http://schemas.microsoft.com/office/powerpoint/2010/main" val="1679014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charset="0"/>
                <a:cs typeface="Arial" charset="0"/>
              </a:rPr>
              <a:t>Please do not insert additional photographic images in other sections of this report. All reports must be in a </a:t>
            </a:r>
            <a:r>
              <a:rPr kumimoji="0" lang="en-US" sz="1600" b="0" i="0" u="none" strike="noStrike" kern="1200" cap="none" spc="0" normalizeH="0" baseline="0" noProof="0" dirty="0" err="1">
                <a:ln>
                  <a:noFill/>
                </a:ln>
                <a:solidFill>
                  <a:prstClr val="black">
                    <a:lumMod val="65000"/>
                    <a:lumOff val="35000"/>
                  </a:prstClr>
                </a:solidFill>
                <a:effectLst/>
                <a:uLnTx/>
                <a:uFillTx/>
                <a:latin typeface="Arial" charset="0"/>
                <a:cs typeface="Arial" charset="0"/>
              </a:rPr>
              <a:t>standardised</a:t>
            </a:r>
            <a:r>
              <a:rPr kumimoji="0" lang="en-US" sz="1600" b="0" i="0" u="none" strike="noStrike" kern="1200" cap="none" spc="0" normalizeH="0" baseline="0" noProof="0" dirty="0">
                <a:ln>
                  <a:noFill/>
                </a:ln>
                <a:solidFill>
                  <a:prstClr val="black">
                    <a:lumMod val="65000"/>
                    <a:lumOff val="35000"/>
                  </a:prstClr>
                </a:solidFill>
                <a:effectLst/>
                <a:uLnTx/>
                <a:uFillTx/>
                <a:latin typeface="Arial" charset="0"/>
                <a:cs typeface="Arial" charset="0"/>
              </a:rPr>
              <a:t> format for submission to the Victorian Registration and Qualifications Authority (VRQA).</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ARSC help desk can assist in preparing the photo for the report, please email arsc@macs.vic.edu.au</a:t>
            </a:r>
          </a:p>
          <a:p>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25</a:t>
            </a:fld>
            <a:endParaRPr lang="en-AU"/>
          </a:p>
        </p:txBody>
      </p:sp>
    </p:spTree>
    <p:extLst>
      <p:ext uri="{BB962C8B-B14F-4D97-AF65-F5344CB8AC3E}">
        <p14:creationId xmlns:p14="http://schemas.microsoft.com/office/powerpoint/2010/main" val="129218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26</a:t>
            </a:fld>
            <a:endParaRPr lang="en-AU"/>
          </a:p>
        </p:txBody>
      </p:sp>
    </p:spTree>
    <p:extLst>
      <p:ext uri="{BB962C8B-B14F-4D97-AF65-F5344CB8AC3E}">
        <p14:creationId xmlns:p14="http://schemas.microsoft.com/office/powerpoint/2010/main" val="1017882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27</a:t>
            </a:fld>
            <a:endParaRPr lang="en-AU"/>
          </a:p>
        </p:txBody>
      </p:sp>
    </p:spTree>
    <p:extLst>
      <p:ext uri="{BB962C8B-B14F-4D97-AF65-F5344CB8AC3E}">
        <p14:creationId xmlns:p14="http://schemas.microsoft.com/office/powerpoint/2010/main" val="1561866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600"/>
              </a:spcBef>
              <a:spcAft>
                <a:spcPts val="600"/>
              </a:spcAft>
              <a:defRPr/>
            </a:pPr>
            <a:r>
              <a:rPr lang="en-US" sz="1050" dirty="0">
                <a:ea typeface="+mn-ea"/>
              </a:rPr>
              <a:t>Download report for your </a:t>
            </a:r>
            <a:r>
              <a:rPr lang="en-US" sz="1200" dirty="0">
                <a:solidFill>
                  <a:schemeClr val="tx1"/>
                </a:solidFill>
                <a:latin typeface="+mn-lt"/>
                <a:ea typeface="+mn-ea"/>
                <a:cs typeface="+mn-cs"/>
              </a:rPr>
              <a:t>records and to publish to your school’s website</a:t>
            </a:r>
          </a:p>
          <a:p>
            <a:pPr marL="0">
              <a:lnSpc>
                <a:spcPct val="100000"/>
              </a:lnSpc>
              <a:spcBef>
                <a:spcPts val="600"/>
              </a:spcBef>
              <a:spcAft>
                <a:spcPts val="600"/>
              </a:spcAft>
              <a:defRPr/>
            </a:pPr>
            <a:r>
              <a:rPr lang="en-US" sz="1200" dirty="0">
                <a:solidFill>
                  <a:schemeClr val="tx1"/>
                </a:solidFill>
                <a:latin typeface="+mn-lt"/>
                <a:ea typeface="+mn-ea"/>
                <a:cs typeface="+mn-cs"/>
              </a:rPr>
              <a:t>Words and pdf formats available</a:t>
            </a:r>
          </a:p>
          <a:p>
            <a:endParaRPr lang="en-US"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CECV will provide to VRQA</a:t>
            </a:r>
          </a:p>
          <a:p>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28</a:t>
            </a:fld>
            <a:endParaRPr lang="en-AU"/>
          </a:p>
        </p:txBody>
      </p:sp>
    </p:spTree>
    <p:extLst>
      <p:ext uri="{BB962C8B-B14F-4D97-AF65-F5344CB8AC3E}">
        <p14:creationId xmlns:p14="http://schemas.microsoft.com/office/powerpoint/2010/main" val="648590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29</a:t>
            </a:fld>
            <a:endParaRPr lang="en-AU"/>
          </a:p>
        </p:txBody>
      </p:sp>
    </p:spTree>
    <p:extLst>
      <p:ext uri="{BB962C8B-B14F-4D97-AF65-F5344CB8AC3E}">
        <p14:creationId xmlns:p14="http://schemas.microsoft.com/office/powerpoint/2010/main" val="639068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30</a:t>
            </a:fld>
            <a:endParaRPr lang="en-AU"/>
          </a:p>
        </p:txBody>
      </p:sp>
    </p:spTree>
    <p:extLst>
      <p:ext uri="{BB962C8B-B14F-4D97-AF65-F5344CB8AC3E}">
        <p14:creationId xmlns:p14="http://schemas.microsoft.com/office/powerpoint/2010/main" val="3842430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C8893CA-8A79-4F80-AD65-F7CEE9B5ABF0}" type="slidenum">
              <a:rPr lang="en-AU" smtClean="0"/>
              <a:t>31</a:t>
            </a:fld>
            <a:endParaRPr lang="en-AU"/>
          </a:p>
        </p:txBody>
      </p:sp>
    </p:spTree>
    <p:extLst>
      <p:ext uri="{BB962C8B-B14F-4D97-AF65-F5344CB8AC3E}">
        <p14:creationId xmlns:p14="http://schemas.microsoft.com/office/powerpoint/2010/main" val="309217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endParaRPr lang="en-AU" dirty="0"/>
          </a:p>
        </p:txBody>
      </p:sp>
      <p:sp>
        <p:nvSpPr>
          <p:cNvPr id="4" name="Slide Number Placeholder 3"/>
          <p:cNvSpPr>
            <a:spLocks noGrp="1"/>
          </p:cNvSpPr>
          <p:nvPr>
            <p:ph type="sldNum" sz="quarter" idx="10"/>
          </p:nvPr>
        </p:nvSpPr>
        <p:spPr/>
        <p:txBody>
          <a:bodyPr/>
          <a:lstStyle/>
          <a:p>
            <a:fld id="{F8FE5C04-6D17-4E0E-9D62-7C9A359E3C8B}" type="slidenum">
              <a:rPr lang="en-AU" smtClean="0"/>
              <a:t>4</a:t>
            </a:fld>
            <a:endParaRPr lang="en-AU"/>
          </a:p>
        </p:txBody>
      </p:sp>
    </p:spTree>
    <p:extLst>
      <p:ext uri="{BB962C8B-B14F-4D97-AF65-F5344CB8AC3E}">
        <p14:creationId xmlns:p14="http://schemas.microsoft.com/office/powerpoint/2010/main" val="417561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Dhavi</a:t>
            </a:r>
            <a:endParaRPr lang="en-AU" dirty="0"/>
          </a:p>
        </p:txBody>
      </p:sp>
      <p:sp>
        <p:nvSpPr>
          <p:cNvPr id="4" name="Slide Number Placeholder 3"/>
          <p:cNvSpPr>
            <a:spLocks noGrp="1"/>
          </p:cNvSpPr>
          <p:nvPr>
            <p:ph type="sldNum" sz="quarter" idx="10"/>
          </p:nvPr>
        </p:nvSpPr>
        <p:spPr/>
        <p:txBody>
          <a:bodyPr/>
          <a:lstStyle/>
          <a:p>
            <a:fld id="{F8FE5C04-6D17-4E0E-9D62-7C9A359E3C8B}" type="slidenum">
              <a:rPr lang="en-AU" smtClean="0"/>
              <a:t>5</a:t>
            </a:fld>
            <a:endParaRPr lang="en-AU"/>
          </a:p>
        </p:txBody>
      </p:sp>
    </p:spTree>
    <p:extLst>
      <p:ext uri="{BB962C8B-B14F-4D97-AF65-F5344CB8AC3E}">
        <p14:creationId xmlns:p14="http://schemas.microsoft.com/office/powerpoint/2010/main" val="1067927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8FE5C04-6D17-4E0E-9D62-7C9A359E3C8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48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2021, the CECV implemented the eduDOCS online platform with a purpose to automate the Annual report and pre-populate as much data as possible. For example, all the school data including NAPLAN and to allow principals to delegate sections of the report</a:t>
            </a:r>
          </a:p>
          <a:p>
            <a:pPr marL="171450" indent="-171450">
              <a:buFont typeface="Arial" panose="020B0604020202020204" pitchFamily="34" charset="0"/>
              <a:buChar char="•"/>
            </a:pPr>
            <a:r>
              <a:rPr lang="en-US" b="0" i="0" dirty="0">
                <a:effectLst/>
                <a:latin typeface="-apple-system"/>
              </a:rPr>
              <a:t>Document management features allow you to version, archive and securely store and retrieve documents.</a:t>
            </a:r>
          </a:p>
          <a:p>
            <a:pPr marL="171450" indent="-171450">
              <a:buFont typeface="Arial" panose="020B0604020202020204" pitchFamily="34" charset="0"/>
              <a:buChar char="•"/>
            </a:pPr>
            <a:r>
              <a:rPr lang="en-US" b="0" i="0" dirty="0">
                <a:effectLst/>
                <a:latin typeface="-apple-system"/>
              </a:rPr>
              <a:t> Used to collaboratively create and edit the ARSC</a:t>
            </a:r>
            <a:br>
              <a:rPr lang="en-US" dirty="0"/>
            </a:br>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7</a:t>
            </a:fld>
            <a:endParaRPr lang="en-AU"/>
          </a:p>
        </p:txBody>
      </p:sp>
    </p:spTree>
    <p:extLst>
      <p:ext uri="{BB962C8B-B14F-4D97-AF65-F5344CB8AC3E}">
        <p14:creationId xmlns:p14="http://schemas.microsoft.com/office/powerpoint/2010/main" val="2677563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ple-system"/>
                <a:ea typeface="+mn-ea"/>
                <a:cs typeface="+mn-cs"/>
              </a:rPr>
              <a:t>Principals can invite Contributors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Principals have automatic access. There is no need to change roles in the CEVN MyStaff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Principals should only assign one role per user. Staff at the school can be assigned the role of ‘School Administrator’ or ‘Contributor’.</a:t>
            </a:r>
          </a:p>
          <a:p>
            <a:pPr marL="0" marR="0">
              <a:lnSpc>
                <a:spcPct val="115000"/>
              </a:lnSpc>
              <a:spcBef>
                <a:spcPts val="0"/>
              </a:spcBef>
              <a:spcAft>
                <a:spcPts val="1000"/>
              </a:spcAft>
            </a:pPr>
            <a:r>
              <a:rPr lang="en-AU" sz="1200" b="1" dirty="0">
                <a:solidFill>
                  <a:srgbClr val="000000"/>
                </a:solidFill>
                <a:effectLst/>
                <a:latin typeface="Arial" panose="020B0604020202020204" pitchFamily="34" charset="0"/>
                <a:ea typeface="PMingLiU" panose="02020500000000000000" pitchFamily="18" charset="-120"/>
              </a:rPr>
              <a:t>Contributor </a:t>
            </a:r>
            <a:r>
              <a:rPr lang="en-AU" sz="1200" dirty="0">
                <a:solidFill>
                  <a:srgbClr val="000000"/>
                </a:solidFill>
                <a:effectLst/>
                <a:latin typeface="Arial" panose="020B0604020202020204" pitchFamily="34" charset="0"/>
                <a:ea typeface="PMingLiU" panose="02020500000000000000" pitchFamily="18" charset="-120"/>
              </a:rPr>
              <a:t>access will allow staff to complete sections allocated to them. They will only see the sections assigned to them.</a:t>
            </a:r>
          </a:p>
          <a:p>
            <a:pPr marL="0" marR="0">
              <a:lnSpc>
                <a:spcPct val="115000"/>
              </a:lnSpc>
              <a:spcBef>
                <a:spcPts val="0"/>
              </a:spcBef>
              <a:spcAft>
                <a:spcPts val="1000"/>
              </a:spcAft>
            </a:pPr>
            <a:r>
              <a:rPr lang="en-AU" sz="1200" b="1" dirty="0">
                <a:solidFill>
                  <a:srgbClr val="000000"/>
                </a:solidFill>
                <a:effectLst/>
                <a:latin typeface="Arial" panose="020B0604020202020204" pitchFamily="34" charset="0"/>
                <a:ea typeface="PMingLiU" panose="02020500000000000000" pitchFamily="18" charset="-120"/>
              </a:rPr>
              <a:t>School Admin</a:t>
            </a:r>
            <a:r>
              <a:rPr lang="en-AU" sz="1200" dirty="0">
                <a:solidFill>
                  <a:srgbClr val="000000"/>
                </a:solidFill>
                <a:effectLst/>
                <a:latin typeface="Arial" panose="020B0604020202020204" pitchFamily="34" charset="0"/>
                <a:ea typeface="PMingLiU" panose="02020500000000000000" pitchFamily="18" charset="-120"/>
              </a:rPr>
              <a:t> access will give that staff member privileges similar to the Principal. The Principal will still need to complete the attestation and verify the report but all other tasks can be controlled by the School Admin.</a:t>
            </a:r>
          </a:p>
          <a:p>
            <a:pPr marL="0" marR="0">
              <a:lnSpc>
                <a:spcPct val="115000"/>
              </a:lnSpc>
              <a:spcBef>
                <a:spcPts val="0"/>
              </a:spcBef>
              <a:spcAft>
                <a:spcPts val="1000"/>
              </a:spcAft>
            </a:pPr>
            <a:r>
              <a:rPr lang="en-AU" sz="1200" b="1" dirty="0">
                <a:solidFill>
                  <a:srgbClr val="000000"/>
                </a:solidFill>
                <a:effectLst/>
                <a:latin typeface="Arial" panose="020B0604020202020204" pitchFamily="34" charset="0"/>
                <a:ea typeface="PMingLiU" panose="02020500000000000000" pitchFamily="18" charset="-120"/>
              </a:rPr>
              <a:t>Principal </a:t>
            </a:r>
            <a:r>
              <a:rPr lang="en-AU" sz="1200" dirty="0">
                <a:solidFill>
                  <a:srgbClr val="000000"/>
                </a:solidFill>
                <a:effectLst/>
                <a:latin typeface="Arial" panose="020B0604020202020204" pitchFamily="34" charset="0"/>
                <a:ea typeface="PMingLiU" panose="02020500000000000000" pitchFamily="18" charset="-120"/>
              </a:rPr>
              <a:t>access is automatic.</a:t>
            </a:r>
          </a:p>
          <a:p>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8</a:t>
            </a:fld>
            <a:endParaRPr lang="en-AU"/>
          </a:p>
        </p:txBody>
      </p:sp>
    </p:spTree>
    <p:extLst>
      <p:ext uri="{BB962C8B-B14F-4D97-AF65-F5344CB8AC3E}">
        <p14:creationId xmlns:p14="http://schemas.microsoft.com/office/powerpoint/2010/main" val="222807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8FE5C04-6D17-4E0E-9D62-7C9A359E3C8B}"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97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300"/>
              </a:spcAft>
              <a:buClr>
                <a:srgbClr val="3E9DC8"/>
              </a:buClr>
              <a:buSzTx/>
              <a:buFont typeface="Arial"/>
              <a:buChar char="•"/>
              <a:tabLst/>
              <a:defRPr/>
            </a:pPr>
            <a:r>
              <a:rPr kumimoji="0" lang="en-US" sz="1600" b="0" i="0" u="none" strike="noStrike" kern="1200" cap="none" spc="0" normalizeH="0" baseline="0" noProof="0" dirty="0">
                <a:ln>
                  <a:noFill/>
                </a:ln>
                <a:solidFill>
                  <a:srgbClr val="58595B"/>
                </a:solidFill>
                <a:effectLst/>
                <a:uLnTx/>
                <a:uFillTx/>
                <a:latin typeface="Calibri" panose="020F0502020204030204"/>
                <a:ea typeface="+mn-ea"/>
                <a:cs typeface="+mn-cs"/>
              </a:rPr>
              <a:t>Respective Boards must be satisfied that schools are compliant</a:t>
            </a:r>
          </a:p>
          <a:p>
            <a:pPr marL="285750" marR="0" lvl="0" indent="-285750" algn="l" defTabSz="685800" rtl="0" eaLnBrk="1" fontAlgn="auto" latinLnBrk="0" hangingPunct="1">
              <a:lnSpc>
                <a:spcPct val="100000"/>
              </a:lnSpc>
              <a:spcBef>
                <a:spcPts val="750"/>
              </a:spcBef>
              <a:spcAft>
                <a:spcPts val="300"/>
              </a:spcAft>
              <a:buClr>
                <a:srgbClr val="3E9DC8"/>
              </a:buClr>
              <a:buSzTx/>
              <a:buFont typeface="Arial" panose="020B0604020202020204" pitchFamily="34" charset="0"/>
              <a:buChar char="•"/>
              <a:tabLst/>
              <a:defRPr/>
            </a:pPr>
            <a:r>
              <a:rPr kumimoji="0" lang="en-AU" sz="1600" b="0" i="0" u="none" strike="noStrike" kern="1200" cap="none" spc="0" normalizeH="0" baseline="0" noProof="0" dirty="0">
                <a:ln>
                  <a:noFill/>
                </a:ln>
                <a:solidFill>
                  <a:prstClr val="black">
                    <a:lumMod val="65000"/>
                    <a:lumOff val="35000"/>
                  </a:prstClr>
                </a:solidFill>
                <a:effectLst/>
                <a:uLnTx/>
                <a:uFillTx/>
                <a:latin typeface="Arial" charset="0"/>
                <a:cs typeface="Arial" charset="0"/>
              </a:rPr>
              <a:t>In recognition of significant governance reforms within Catholic sector schools, principal attestation in relation to the school governance standard has been modified to only reflect responsibilities of school principals in this regard.</a:t>
            </a:r>
          </a:p>
          <a:p>
            <a:pPr marL="171409" marR="0" lvl="0" indent="-17140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Why is this important? </a:t>
            </a:r>
          </a:p>
          <a:p>
            <a:pPr marL="628609" marR="0" lvl="1" indent="-17140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Victorian Registration and Qualifications Authority (VRQA)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the regulator of registered schools in Victoria. </a:t>
            </a:r>
          </a:p>
          <a:p>
            <a:pPr marL="628609" marR="0" lvl="1" indent="-17140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CECV is required to report to the VRQA, the Federal DET and the ACNC about the compliance of schools. This attestation is one of the assurance and accountability mechanisms in place between the school, the diocese and the CECV. </a:t>
            </a:r>
          </a:p>
          <a:p>
            <a:pPr marL="628609" marR="0" lvl="1" indent="-17140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VRQA updates the minimum standards for school registration each year and the attestation picks up any new changes for principals to be made aware of e.g. new MO1359 introduced 1 July 2022 and school boarding premises</a:t>
            </a:r>
          </a:p>
          <a:p>
            <a:pPr marL="628609" marR="0" lvl="1" indent="-17140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Long time between school reviews (4 to 5 years), annual attestation helps remind principals about the requirements of the minimum standards.</a:t>
            </a:r>
          </a:p>
          <a:p>
            <a:pPr marL="171409" marR="0" lvl="0" indent="-17140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All Principals must attest that the school was compliant with all requirements (State and Federal) during the previous school year,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or indicate if they were not compliant. </a:t>
            </a:r>
          </a:p>
          <a:p>
            <a:pPr marL="171409" marR="0" lvl="0" indent="-17140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New principals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 you need to do this even if you were not at the school. In this context, you will make the attestation on the basis that </a:t>
            </a: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to the best of your knowledge, with the information you have available, the school was compliant with all requirements.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685800" rtl="0" eaLnBrk="1" fontAlgn="auto" latinLnBrk="0" hangingPunct="1">
              <a:lnSpc>
                <a:spcPct val="100000"/>
              </a:lnSpc>
              <a:spcBef>
                <a:spcPts val="750"/>
              </a:spcBef>
              <a:spcAft>
                <a:spcPts val="300"/>
              </a:spcAft>
              <a:buClr>
                <a:srgbClr val="3E9DC8"/>
              </a:buClr>
              <a:buSzTx/>
              <a:buFont typeface="Arial"/>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In the past, Principals were asked to complete a paper based ‘compliance checklist’ prior to making an attestation in their Annual report to provide assurance to the CECV Board </a:t>
            </a:r>
          </a:p>
          <a:p>
            <a:pPr marL="285750" marR="0" lvl="0" indent="-285750" algn="l" defTabSz="685800" rtl="0" eaLnBrk="1" fontAlgn="auto" latinLnBrk="0" hangingPunct="1">
              <a:lnSpc>
                <a:spcPct val="100000"/>
              </a:lnSpc>
              <a:spcBef>
                <a:spcPts val="750"/>
              </a:spcBef>
              <a:spcAft>
                <a:spcPts val="300"/>
              </a:spcAft>
              <a:buClr>
                <a:srgbClr val="3E9DC8"/>
              </a:buClr>
              <a:buSzTx/>
              <a:buFont typeface="Arial"/>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The paper based ‘compliance checklist’ functioned as a self assessment tool retained by the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AU" dirty="0"/>
          </a:p>
        </p:txBody>
      </p:sp>
      <p:sp>
        <p:nvSpPr>
          <p:cNvPr id="4" name="Slide Number Placeholder 3"/>
          <p:cNvSpPr>
            <a:spLocks noGrp="1"/>
          </p:cNvSpPr>
          <p:nvPr>
            <p:ph type="sldNum" sz="quarter" idx="5"/>
          </p:nvPr>
        </p:nvSpPr>
        <p:spPr/>
        <p:txBody>
          <a:bodyPr/>
          <a:lstStyle/>
          <a:p>
            <a:fld id="{2C8893CA-8A79-4F80-AD65-F7CEE9B5ABF0}" type="slidenum">
              <a:rPr lang="en-AU" smtClean="0"/>
              <a:t>10</a:t>
            </a:fld>
            <a:endParaRPr lang="en-AU"/>
          </a:p>
        </p:txBody>
      </p:sp>
    </p:spTree>
    <p:extLst>
      <p:ext uri="{BB962C8B-B14F-4D97-AF65-F5344CB8AC3E}">
        <p14:creationId xmlns:p14="http://schemas.microsoft.com/office/powerpoint/2010/main" val="213308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49" y="1563292"/>
            <a:ext cx="7787068" cy="1790700"/>
          </a:xfrm>
        </p:spPr>
        <p:txBody>
          <a:bodyPr anchor="b"/>
          <a:lstStyle>
            <a:lvl1pPr algn="l">
              <a:defRPr sz="4500">
                <a:solidFill>
                  <a:srgbClr val="A00045"/>
                </a:solidFill>
              </a:defRPr>
            </a:lvl1pPr>
          </a:lstStyle>
          <a:p>
            <a:r>
              <a:rPr lang="en-US" dirty="0"/>
              <a:t>Click to edit Master title style</a:t>
            </a:r>
          </a:p>
        </p:txBody>
      </p:sp>
      <p:sp>
        <p:nvSpPr>
          <p:cNvPr id="3" name="Subtitle 2"/>
          <p:cNvSpPr>
            <a:spLocks noGrp="1"/>
          </p:cNvSpPr>
          <p:nvPr>
            <p:ph type="subTitle" idx="1"/>
          </p:nvPr>
        </p:nvSpPr>
        <p:spPr>
          <a:xfrm>
            <a:off x="628649" y="3423048"/>
            <a:ext cx="7787068" cy="1103556"/>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A6993820-4551-764A-894E-A697FA86AC1A}"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E5DA-2BD2-7B4F-A091-9B08EE6BF003}" type="slidenum">
              <a:rPr lang="en-US" smtClean="0"/>
              <a:t>‹#›</a:t>
            </a:fld>
            <a:endParaRPr lang="en-US"/>
          </a:p>
        </p:txBody>
      </p:sp>
      <p:sp>
        <p:nvSpPr>
          <p:cNvPr id="7" name="Rectangle 6"/>
          <p:cNvSpPr/>
          <p:nvPr userDrawn="1"/>
        </p:nvSpPr>
        <p:spPr>
          <a:xfrm>
            <a:off x="0" y="5016500"/>
            <a:ext cx="9144000" cy="127000"/>
          </a:xfrm>
          <a:prstGeom prst="rect">
            <a:avLst/>
          </a:prstGeom>
          <a:solidFill>
            <a:srgbClr val="007B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993820-4551-764A-894E-A697FA86AC1A}"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E5DA-2BD2-7B4F-A091-9B08EE6BF0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993820-4551-764A-894E-A697FA86AC1A}"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E5DA-2BD2-7B4F-A091-9B08EE6BF0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19416"/>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993820-4551-764A-894E-A697FA86AC1A}"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E5DA-2BD2-7B4F-A091-9B08EE6BF00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93820-4551-764A-894E-A697FA86AC1A}"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0CE5DA-2BD2-7B4F-A091-9B08EE6BF00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1293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993820-4551-764A-894E-A697FA86AC1A}"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CE5DA-2BD2-7B4F-A091-9B08EE6BF00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19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993820-4551-764A-894E-A697FA86AC1A}"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0CE5DA-2BD2-7B4F-A091-9B08EE6BF0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6993820-4551-764A-894E-A697FA86AC1A}"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0CE5DA-2BD2-7B4F-A091-9B08EE6BF00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93820-4551-764A-894E-A697FA86AC1A}"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0CE5DA-2BD2-7B4F-A091-9B08EE6BF0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1543050"/>
            <a:ext cx="4629150" cy="28527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993820-4551-764A-894E-A697FA86AC1A}"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CE5DA-2BD2-7B4F-A091-9B08EE6BF00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543050"/>
            <a:ext cx="4629150" cy="285273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993820-4551-764A-894E-A697FA86AC1A}"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0CE5DA-2BD2-7B4F-A091-9B08EE6BF0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1611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6993820-4551-764A-894E-A697FA86AC1A}" type="datetimeFigureOut">
              <a:rPr lang="en-US" smtClean="0"/>
              <a:t>3/28/2023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60CE5DA-2BD2-7B4F-A091-9B08EE6BF003}" type="slidenum">
              <a:rPr lang="en-US" smtClean="0"/>
              <a:t>‹#›</a:t>
            </a:fld>
            <a:endParaRPr lang="en-US"/>
          </a:p>
        </p:txBody>
      </p:sp>
      <p:sp>
        <p:nvSpPr>
          <p:cNvPr id="7" name="Rectangle 6"/>
          <p:cNvSpPr/>
          <p:nvPr userDrawn="1"/>
        </p:nvSpPr>
        <p:spPr>
          <a:xfrm>
            <a:off x="0" y="5016500"/>
            <a:ext cx="9144000" cy="127000"/>
          </a:xfrm>
          <a:prstGeom prst="rect">
            <a:avLst/>
          </a:prstGeom>
          <a:solidFill>
            <a:srgbClr val="007B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e+cv_nt_rgb.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21751" y="4645252"/>
            <a:ext cx="634174" cy="353265"/>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191768"/>
          </a:xfrm>
          <a:prstGeom prst="rect">
            <a:avLst/>
          </a:prstGeom>
        </p:spPr>
      </p:pic>
      <p:sp>
        <p:nvSpPr>
          <p:cNvPr id="2" name="Title Placeholder 1"/>
          <p:cNvSpPr>
            <a:spLocks noGrp="1"/>
          </p:cNvSpPr>
          <p:nvPr>
            <p:ph type="title"/>
          </p:nvPr>
        </p:nvSpPr>
        <p:spPr>
          <a:xfrm>
            <a:off x="628650" y="273844"/>
            <a:ext cx="7886700" cy="91792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8744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bg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65000"/>
              <a:lumOff val="35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4.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6.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9.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package" Target="../embeddings/Microsoft_Word_Document1.docx"/><Relationship Id="rId5" Type="http://schemas.openxmlformats.org/officeDocument/2006/relationships/image" Target="../media/image44.emf"/><Relationship Id="rId4" Type="http://schemas.openxmlformats.org/officeDocument/2006/relationships/package" Target="../embeddings/Microsoft_Word_Document.doc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46.jpeg"/><Relationship Id="rId4" Type="http://schemas.openxmlformats.org/officeDocument/2006/relationships/hyperlink" Target="https://staff.ceomelb.catholic.edu.au/Image%20Gallery/Forms/Thumbnails.aspx?RootFolder=%2fImage%20Gallery%2fImages%2fPrimary%20Schools%2fWith%20Students&amp;FolderCTID=0x0120006A78AB89F3092742989C4A17B230DEF1"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6.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7.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3.jpeg"/><Relationship Id="rId4" Type="http://schemas.openxmlformats.org/officeDocument/2006/relationships/hyperlink" Target="https://staff.ceomelb.catholic.edu.au/Image%20Gallery/Forms/Thumbnails.aspx?RootFolder=%2fImage%20Gallery%2fImages%2fPrimary%20Schools%2fWith%20Students&amp;FolderCTID=0x0120006A78AB89F3092742989C4A17B230DEF1"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830842"/>
          </a:xfrm>
          <a:prstGeom prst="rect">
            <a:avLst/>
          </a:prstGeom>
        </p:spPr>
      </p:pic>
      <p:sp>
        <p:nvSpPr>
          <p:cNvPr id="2" name="Title 1"/>
          <p:cNvSpPr>
            <a:spLocks noGrp="1"/>
          </p:cNvSpPr>
          <p:nvPr>
            <p:ph type="ctrTitle"/>
          </p:nvPr>
        </p:nvSpPr>
        <p:spPr>
          <a:xfrm>
            <a:off x="381000" y="1260872"/>
            <a:ext cx="6858000" cy="1790700"/>
          </a:xfrm>
        </p:spPr>
        <p:txBody>
          <a:bodyPr>
            <a:normAutofit fontScale="90000"/>
          </a:bodyPr>
          <a:lstStyle/>
          <a:p>
            <a:pPr algn="l"/>
            <a:r>
              <a:rPr lang="en-US" i="1" dirty="0">
                <a:solidFill>
                  <a:srgbClr val="FFD966"/>
                </a:solidFill>
                <a:latin typeface="Arial" charset="0"/>
                <a:ea typeface="Arial" charset="0"/>
                <a:cs typeface="Arial" charset="0"/>
              </a:rPr>
              <a:t>2023 ANNUAL REPORT TO THE SCHOOL COMMUNITY (ARSC)</a:t>
            </a:r>
          </a:p>
        </p:txBody>
      </p:sp>
      <p:sp>
        <p:nvSpPr>
          <p:cNvPr id="3" name="Subtitle 2"/>
          <p:cNvSpPr>
            <a:spLocks noGrp="1"/>
          </p:cNvSpPr>
          <p:nvPr>
            <p:ph type="subTitle" idx="1"/>
          </p:nvPr>
        </p:nvSpPr>
        <p:spPr>
          <a:xfrm>
            <a:off x="381000" y="3177183"/>
            <a:ext cx="6858000" cy="594122"/>
          </a:xfrm>
        </p:spPr>
        <p:txBody>
          <a:bodyPr>
            <a:noAutofit/>
          </a:bodyPr>
          <a:lstStyle/>
          <a:p>
            <a:pPr algn="l"/>
            <a:r>
              <a:rPr lang="en-US" sz="1600" dirty="0">
                <a:solidFill>
                  <a:srgbClr val="FFD966"/>
                </a:solidFill>
                <a:latin typeface="Arial" charset="0"/>
                <a:ea typeface="Arial" charset="0"/>
                <a:cs typeface="Arial" charset="0"/>
              </a:rPr>
              <a:t>Catholic Leadership Centre</a:t>
            </a:r>
          </a:p>
          <a:p>
            <a:pPr algn="l"/>
            <a:r>
              <a:rPr lang="en-US" sz="1600" dirty="0">
                <a:solidFill>
                  <a:srgbClr val="FFD966"/>
                </a:solidFill>
                <a:latin typeface="Arial" charset="0"/>
                <a:ea typeface="Arial" charset="0"/>
                <a:cs typeface="Arial" charset="0"/>
              </a:rPr>
              <a:t>24 March 2023</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460" y="4168771"/>
            <a:ext cx="2450108" cy="601061"/>
          </a:xfrm>
          <a:prstGeom prst="rect">
            <a:avLst/>
          </a:prstGeom>
        </p:spPr>
      </p:pic>
      <p:sp>
        <p:nvSpPr>
          <p:cNvPr id="6" name="Rectangle 5"/>
          <p:cNvSpPr/>
          <p:nvPr/>
        </p:nvSpPr>
        <p:spPr>
          <a:xfrm>
            <a:off x="0" y="5016500"/>
            <a:ext cx="9144000" cy="127000"/>
          </a:xfrm>
          <a:prstGeom prst="rect">
            <a:avLst/>
          </a:prstGeom>
          <a:solidFill>
            <a:srgbClr val="007B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3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E84E-70DA-3519-905C-41EDB814E6DE}"/>
              </a:ext>
            </a:extLst>
          </p:cNvPr>
          <p:cNvSpPr>
            <a:spLocks noGrp="1"/>
          </p:cNvSpPr>
          <p:nvPr>
            <p:ph type="title"/>
          </p:nvPr>
        </p:nvSpPr>
        <p:spPr/>
        <p:txBody>
          <a:bodyPr>
            <a:normAutofit/>
          </a:bodyPr>
          <a:lstStyle/>
          <a:p>
            <a:r>
              <a:rPr lang="en-US" dirty="0">
                <a:solidFill>
                  <a:srgbClr val="FFD966"/>
                </a:solidFill>
              </a:rPr>
              <a:t>Purpose - </a:t>
            </a:r>
            <a:r>
              <a:rPr kumimoji="0" lang="en-US" b="0" i="0" u="none" strike="noStrike" kern="1200" cap="none" spc="0" normalizeH="0" baseline="0" noProof="0" dirty="0">
                <a:ln>
                  <a:noFill/>
                </a:ln>
                <a:solidFill>
                  <a:srgbClr val="FFD966"/>
                </a:solidFill>
                <a:effectLst/>
                <a:uLnTx/>
                <a:uFillTx/>
                <a:latin typeface="Arial" charset="0"/>
                <a:cs typeface="Arial" charset="0"/>
              </a:rPr>
              <a:t>Principal Attestation checklist</a:t>
            </a:r>
            <a:endParaRPr lang="en-AU" dirty="0">
              <a:solidFill>
                <a:srgbClr val="FFD966"/>
              </a:solidFill>
            </a:endParaRPr>
          </a:p>
        </p:txBody>
      </p:sp>
      <p:sp>
        <p:nvSpPr>
          <p:cNvPr id="3" name="Content Placeholder 2">
            <a:extLst>
              <a:ext uri="{FF2B5EF4-FFF2-40B4-BE49-F238E27FC236}">
                <a16:creationId xmlns:a16="http://schemas.microsoft.com/office/drawing/2014/main" id="{80C4AA8E-26CA-E0FB-5522-59012D858BDF}"/>
              </a:ext>
            </a:extLst>
          </p:cNvPr>
          <p:cNvSpPr>
            <a:spLocks noGrp="1"/>
          </p:cNvSpPr>
          <p:nvPr>
            <p:ph idx="1"/>
          </p:nvPr>
        </p:nvSpPr>
        <p:spPr>
          <a:xfrm>
            <a:off x="468630" y="1369218"/>
            <a:ext cx="8046720" cy="3397091"/>
          </a:xfrm>
        </p:spPr>
        <p:txBody>
          <a:bodyPr>
            <a:normAutofit lnSpcReduction="10000"/>
          </a:bodyPr>
          <a:lstStyle/>
          <a:p>
            <a:pPr marL="0" indent="0" defTabSz="914400">
              <a:lnSpc>
                <a:spcPct val="100000"/>
              </a:lnSpc>
              <a:spcBef>
                <a:spcPts val="0"/>
              </a:spcBef>
              <a:buNone/>
              <a:defRPr/>
            </a:pPr>
            <a:r>
              <a:rPr lang="en-US" sz="1600" dirty="0">
                <a:solidFill>
                  <a:prstClr val="black">
                    <a:lumMod val="65000"/>
                    <a:lumOff val="35000"/>
                  </a:prstClr>
                </a:solidFill>
                <a:latin typeface="Arial" panose="020B0604020202020204" pitchFamily="34" charset="0"/>
                <a:cs typeface="Arial" panose="020B0604020202020204" pitchFamily="34" charset="0"/>
              </a:rPr>
              <a:t>All Principals must attest that their school was compliant with all requirements (State and Federal) during the previous school year or indicate if they were not compliant </a:t>
            </a:r>
          </a:p>
          <a:p>
            <a:pPr marL="0" indent="0">
              <a:lnSpc>
                <a:spcPct val="100000"/>
              </a:lnSpc>
              <a:spcBef>
                <a:spcPts val="0"/>
              </a:spcBef>
              <a:spcAft>
                <a:spcPts val="600"/>
              </a:spcAft>
              <a:buNone/>
              <a:defRPr/>
            </a:pPr>
            <a:endParaRPr lang="en-US" sz="1600" dirty="0">
              <a:solidFill>
                <a:prstClr val="black">
                  <a:lumMod val="65000"/>
                  <a:lumOff val="35000"/>
                </a:prstClr>
              </a:solidFill>
              <a:latin typeface="Arial" panose="020B0604020202020204" pitchFamily="34" charset="0"/>
              <a:cs typeface="Arial" panose="020B0604020202020204" pitchFamily="34" charset="0"/>
            </a:endParaRPr>
          </a:p>
          <a:p>
            <a:pPr marL="0" indent="0">
              <a:lnSpc>
                <a:spcPct val="100000"/>
              </a:lnSpc>
              <a:spcBef>
                <a:spcPts val="0"/>
              </a:spcBef>
              <a:spcAft>
                <a:spcPts val="600"/>
              </a:spcAft>
              <a:buNone/>
              <a:defRPr/>
            </a:pPr>
            <a:r>
              <a:rPr lang="en-US" sz="1600" dirty="0">
                <a:solidFill>
                  <a:prstClr val="black">
                    <a:lumMod val="65000"/>
                    <a:lumOff val="35000"/>
                  </a:prstClr>
                </a:solidFill>
                <a:latin typeface="Arial" panose="020B0604020202020204" pitchFamily="34" charset="0"/>
                <a:cs typeface="Arial" panose="020B0604020202020204" pitchFamily="34" charset="0"/>
              </a:rPr>
              <a:t>Checklist Purpose:</a:t>
            </a:r>
          </a:p>
          <a:p>
            <a:pPr marL="685800" lvl="1" indent="-342900">
              <a:lnSpc>
                <a:spcPct val="100000"/>
              </a:lnSpc>
              <a:spcBef>
                <a:spcPts val="0"/>
              </a:spcBef>
              <a:spcAft>
                <a:spcPts val="600"/>
              </a:spcAft>
              <a:defRPr/>
            </a:pPr>
            <a:r>
              <a:rPr lang="en-US" sz="1600" dirty="0">
                <a:solidFill>
                  <a:prstClr val="black">
                    <a:lumMod val="65000"/>
                    <a:lumOff val="35000"/>
                  </a:prstClr>
                </a:solidFill>
                <a:latin typeface="Arial" panose="020B0604020202020204" pitchFamily="34" charset="0"/>
                <a:cs typeface="Arial" panose="020B0604020202020204" pitchFamily="34" charset="0"/>
              </a:rPr>
              <a:t>To give assurance to the CECV Board, Diocesan education company boards, and those of other governing authorities, ongoing compliance with requirements of the Victorian minimum standards and Commonwealth requirements</a:t>
            </a:r>
            <a:endParaRPr lang="en-AU" sz="1600" dirty="0">
              <a:solidFill>
                <a:prstClr val="black">
                  <a:lumMod val="65000"/>
                  <a:lumOff val="35000"/>
                </a:prstClr>
              </a:solidFill>
              <a:latin typeface="Arial" panose="020B0604020202020204" pitchFamily="34" charset="0"/>
              <a:cs typeface="Arial" panose="020B0604020202020204" pitchFamily="34" charset="0"/>
            </a:endParaRPr>
          </a:p>
          <a:p>
            <a:pPr marL="685800" lvl="1" indent="-342900">
              <a:lnSpc>
                <a:spcPct val="100000"/>
              </a:lnSpc>
              <a:spcBef>
                <a:spcPts val="0"/>
              </a:spcBef>
              <a:spcAft>
                <a:spcPts val="600"/>
              </a:spcAft>
              <a:defRPr/>
            </a:pPr>
            <a:r>
              <a:rPr lang="en-AU" sz="1600" dirty="0">
                <a:solidFill>
                  <a:prstClr val="black">
                    <a:lumMod val="65000"/>
                    <a:lumOff val="35000"/>
                  </a:prstClr>
                </a:solidFill>
                <a:latin typeface="Arial" panose="020B0604020202020204" pitchFamily="34" charset="0"/>
                <a:cs typeface="Arial" panose="020B0604020202020204" pitchFamily="34" charset="0"/>
              </a:rPr>
              <a:t>To help principals understand the requirements and feel confident in making the attestation</a:t>
            </a:r>
          </a:p>
          <a:p>
            <a:pPr marL="685800" lvl="1" indent="-342900">
              <a:lnSpc>
                <a:spcPct val="100000"/>
              </a:lnSpc>
              <a:spcBef>
                <a:spcPts val="0"/>
              </a:spcBef>
              <a:spcAft>
                <a:spcPts val="600"/>
              </a:spcAft>
              <a:defRPr/>
            </a:pPr>
            <a:r>
              <a:rPr lang="en-AU" sz="1600" dirty="0">
                <a:solidFill>
                  <a:prstClr val="black">
                    <a:lumMod val="65000"/>
                    <a:lumOff val="35000"/>
                  </a:prstClr>
                </a:solidFill>
                <a:latin typeface="Arial" panose="020B0604020202020204" pitchFamily="34" charset="0"/>
                <a:cs typeface="Arial" panose="020B0604020202020204" pitchFamily="34" charset="0"/>
              </a:rPr>
              <a:t>To identify any non-compliances</a:t>
            </a:r>
          </a:p>
          <a:p>
            <a:pPr marL="685800" lvl="1" indent="-342900">
              <a:lnSpc>
                <a:spcPct val="100000"/>
              </a:lnSpc>
              <a:spcBef>
                <a:spcPts val="0"/>
              </a:spcBef>
              <a:spcAft>
                <a:spcPts val="600"/>
              </a:spcAft>
              <a:defRPr/>
            </a:pPr>
            <a:r>
              <a:rPr lang="en-AU" sz="1600" dirty="0">
                <a:solidFill>
                  <a:prstClr val="black">
                    <a:lumMod val="65000"/>
                    <a:lumOff val="35000"/>
                  </a:prstClr>
                </a:solidFill>
                <a:latin typeface="Arial" panose="020B0604020202020204" pitchFamily="34" charset="0"/>
                <a:cs typeface="Arial" panose="020B0604020202020204" pitchFamily="34" charset="0"/>
              </a:rPr>
              <a:t>An assurance and accountability mechanism between the school, diocese and CECV</a:t>
            </a:r>
          </a:p>
          <a:p>
            <a:pPr marL="685800" lvl="1" indent="-342900">
              <a:lnSpc>
                <a:spcPct val="100000"/>
              </a:lnSpc>
              <a:spcBef>
                <a:spcPts val="0"/>
              </a:spcBef>
              <a:spcAft>
                <a:spcPts val="600"/>
              </a:spcAft>
              <a:defRPr/>
            </a:pPr>
            <a:endParaRPr lang="en-US" sz="1400" dirty="0">
              <a:solidFill>
                <a:prstClr val="black">
                  <a:lumMod val="65000"/>
                  <a:lumOff val="35000"/>
                </a:prst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50720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CA07-04C8-7C81-F6DC-E73AA7D6F4C4}"/>
              </a:ext>
            </a:extLst>
          </p:cNvPr>
          <p:cNvSpPr>
            <a:spLocks noGrp="1"/>
          </p:cNvSpPr>
          <p:nvPr>
            <p:ph type="title"/>
          </p:nvPr>
        </p:nvSpPr>
        <p:spPr/>
        <p:txBody>
          <a:bodyPr>
            <a:noAutofit/>
          </a:bodyPr>
          <a:lstStyle/>
          <a:p>
            <a:r>
              <a:rPr lang="en-US" dirty="0" err="1">
                <a:solidFill>
                  <a:srgbClr val="FFD966"/>
                </a:solidFill>
              </a:rPr>
              <a:t>Wor</a:t>
            </a:r>
            <a:r>
              <a:rPr kumimoji="0" lang="en-US" b="0" i="0" u="none" strike="noStrike" kern="1200" cap="none" spc="0" normalizeH="0" baseline="0" noProof="0" dirty="0" err="1">
                <a:ln>
                  <a:noFill/>
                </a:ln>
                <a:solidFill>
                  <a:srgbClr val="FFD966"/>
                </a:solidFill>
                <a:effectLst/>
                <a:uLnTx/>
                <a:uFillTx/>
                <a:latin typeface="Arial" charset="0"/>
                <a:cs typeface="Arial" charset="0"/>
              </a:rPr>
              <a:t>kflow</a:t>
            </a:r>
            <a:r>
              <a:rPr kumimoji="0" lang="en-US" b="0" i="0" u="none" strike="noStrike" kern="1200" cap="none" spc="0" normalizeH="0" baseline="0" noProof="0" dirty="0">
                <a:ln>
                  <a:noFill/>
                </a:ln>
                <a:solidFill>
                  <a:srgbClr val="FFD966"/>
                </a:solidFill>
                <a:effectLst/>
                <a:uLnTx/>
                <a:uFillTx/>
                <a:latin typeface="Arial" charset="0"/>
                <a:cs typeface="Arial" charset="0"/>
              </a:rPr>
              <a:t> - Principal Attestation checklist </a:t>
            </a:r>
            <a:endParaRPr lang="en-AU" dirty="0"/>
          </a:p>
        </p:txBody>
      </p:sp>
      <p:sp>
        <p:nvSpPr>
          <p:cNvPr id="3" name="Content Placeholder 2">
            <a:extLst>
              <a:ext uri="{FF2B5EF4-FFF2-40B4-BE49-F238E27FC236}">
                <a16:creationId xmlns:a16="http://schemas.microsoft.com/office/drawing/2014/main" id="{04A6CBD6-4291-81F2-57FE-52D0FF79B55B}"/>
              </a:ext>
            </a:extLst>
          </p:cNvPr>
          <p:cNvSpPr>
            <a:spLocks noGrp="1"/>
          </p:cNvSpPr>
          <p:nvPr>
            <p:ph idx="1"/>
          </p:nvPr>
        </p:nvSpPr>
        <p:spPr/>
        <p:txBody>
          <a:bodyPr/>
          <a:lstStyle/>
          <a:p>
            <a:pPr marL="0" marR="0" lvl="0" indent="0" defTabSz="685800" fontAlgn="auto">
              <a:lnSpc>
                <a:spcPct val="100000"/>
              </a:lnSpc>
              <a:spcBef>
                <a:spcPts val="0"/>
              </a:spcBef>
              <a:spcAft>
                <a:spcPts val="300"/>
              </a:spcAft>
              <a:buClr>
                <a:srgbClr val="3E9DC8"/>
              </a:buClr>
              <a:buSzTx/>
              <a:buNone/>
              <a:tabLst/>
              <a:defRPr/>
            </a:pPr>
            <a:r>
              <a:rPr lang="en-US" sz="1600" dirty="0">
                <a:solidFill>
                  <a:prstClr val="black">
                    <a:lumMod val="65000"/>
                    <a:lumOff val="35000"/>
                  </a:prstClr>
                </a:solidFill>
                <a:latin typeface="Arial" panose="020B0604020202020204" pitchFamily="34" charset="0"/>
                <a:cs typeface="Arial" panose="020B0604020202020204" pitchFamily="34" charset="0"/>
              </a:rPr>
              <a:t>Workflow steps:</a:t>
            </a:r>
          </a:p>
          <a:p>
            <a:pPr marL="342900" marR="0" lvl="0" indent="-342900" defTabSz="685800" fontAlgn="auto">
              <a:lnSpc>
                <a:spcPct val="100000"/>
              </a:lnSpc>
              <a:spcBef>
                <a:spcPts val="0"/>
              </a:spcBef>
              <a:spcAft>
                <a:spcPts val="300"/>
              </a:spcAft>
              <a:buClr>
                <a:srgbClr val="3E9DC8"/>
              </a:buClr>
              <a:buSzTx/>
              <a:buFont typeface="+mj-lt"/>
              <a:buAutoNum type="arabicPeriod"/>
              <a:tabLst/>
              <a:defRPr/>
            </a:pPr>
            <a:r>
              <a:rPr lang="en-US" sz="1600" dirty="0">
                <a:solidFill>
                  <a:prstClr val="black">
                    <a:lumMod val="65000"/>
                    <a:lumOff val="35000"/>
                  </a:prstClr>
                </a:solidFill>
                <a:latin typeface="Arial" panose="020B0604020202020204" pitchFamily="34" charset="0"/>
                <a:cs typeface="Arial" panose="020B0604020202020204" pitchFamily="34" charset="0"/>
              </a:rPr>
              <a:t>Principal receives a notification in eduDOCS to complete the attestation checklist</a:t>
            </a:r>
          </a:p>
          <a:p>
            <a:pPr marL="342900" marR="0" lvl="0" indent="-342900" defTabSz="685800" fontAlgn="auto">
              <a:lnSpc>
                <a:spcPct val="100000"/>
              </a:lnSpc>
              <a:spcBef>
                <a:spcPts val="0"/>
              </a:spcBef>
              <a:spcAft>
                <a:spcPts val="300"/>
              </a:spcAft>
              <a:buClr>
                <a:srgbClr val="3E9DC8"/>
              </a:buClr>
              <a:buSzTx/>
              <a:buFont typeface="+mj-lt"/>
              <a:buAutoNum type="arabicPeriod"/>
              <a:tabLst/>
              <a:defRPr/>
            </a:pPr>
            <a:r>
              <a:rPr lang="en-US" sz="1600" dirty="0">
                <a:solidFill>
                  <a:prstClr val="black">
                    <a:lumMod val="65000"/>
                    <a:lumOff val="35000"/>
                  </a:prstClr>
                </a:solidFill>
                <a:latin typeface="Arial" panose="020B0604020202020204" pitchFamily="34" charset="0"/>
                <a:cs typeface="Arial" panose="020B0604020202020204" pitchFamily="34" charset="0"/>
              </a:rPr>
              <a:t>Once the Principal completes and submits the attestation this will trigger a notification in eduDOCS for the Consultant to ‘approve’ the attestation. ‘Approve’ means to check that the attestation checklist has been completed</a:t>
            </a:r>
          </a:p>
          <a:p>
            <a:pPr marL="342900" marR="0" lvl="0" indent="-342900" defTabSz="685800" fontAlgn="auto">
              <a:lnSpc>
                <a:spcPct val="100000"/>
              </a:lnSpc>
              <a:spcBef>
                <a:spcPts val="0"/>
              </a:spcBef>
              <a:spcAft>
                <a:spcPts val="300"/>
              </a:spcAft>
              <a:buClr>
                <a:srgbClr val="3E9DC8"/>
              </a:buClr>
              <a:buSzTx/>
              <a:buFont typeface="+mj-lt"/>
              <a:buAutoNum type="arabicPeriod"/>
              <a:tabLst/>
              <a:defRPr/>
            </a:pPr>
            <a:r>
              <a:rPr lang="en-US" sz="1600" dirty="0">
                <a:solidFill>
                  <a:prstClr val="black">
                    <a:lumMod val="65000"/>
                    <a:lumOff val="35000"/>
                  </a:prstClr>
                </a:solidFill>
                <a:latin typeface="Arial" panose="020B0604020202020204" pitchFamily="34" charset="0"/>
                <a:cs typeface="Arial" panose="020B0604020202020204" pitchFamily="34" charset="0"/>
              </a:rPr>
              <a:t>The last step is for the CECV administrator to endorse the attestation to complete the workflow.</a:t>
            </a:r>
          </a:p>
          <a:p>
            <a:pPr marL="0" marR="0" lvl="0" indent="0" defTabSz="685800" fontAlgn="auto">
              <a:lnSpc>
                <a:spcPct val="100000"/>
              </a:lnSpc>
              <a:spcBef>
                <a:spcPts val="0"/>
              </a:spcBef>
              <a:spcAft>
                <a:spcPts val="300"/>
              </a:spcAft>
              <a:buClr>
                <a:srgbClr val="3E9DC8"/>
              </a:buClr>
              <a:buSzTx/>
              <a:buNone/>
              <a:tabLst/>
              <a:defRPr/>
            </a:pPr>
            <a:endParaRPr lang="en-US" sz="1600" dirty="0">
              <a:solidFill>
                <a:prstClr val="black">
                  <a:lumMod val="65000"/>
                  <a:lumOff val="35000"/>
                </a:prstClr>
              </a:solidFill>
              <a:latin typeface="Arial" panose="020B0604020202020204" pitchFamily="34" charset="0"/>
              <a:cs typeface="Arial" panose="020B0604020202020204" pitchFamily="34" charset="0"/>
            </a:endParaRPr>
          </a:p>
          <a:p>
            <a:endParaRPr lang="en-AU" dirty="0"/>
          </a:p>
        </p:txBody>
      </p:sp>
      <p:pic>
        <p:nvPicPr>
          <p:cNvPr id="5" name="Picture 4">
            <a:extLst>
              <a:ext uri="{FF2B5EF4-FFF2-40B4-BE49-F238E27FC236}">
                <a16:creationId xmlns:a16="http://schemas.microsoft.com/office/drawing/2014/main" id="{45A2F71C-AA45-D6AB-19A7-14DBF9E669EF}"/>
              </a:ext>
            </a:extLst>
          </p:cNvPr>
          <p:cNvPicPr>
            <a:picLocks noChangeAspect="1"/>
          </p:cNvPicPr>
          <p:nvPr/>
        </p:nvPicPr>
        <p:blipFill>
          <a:blip r:embed="rId4"/>
          <a:stretch>
            <a:fillRect/>
          </a:stretch>
        </p:blipFill>
        <p:spPr>
          <a:xfrm>
            <a:off x="2247606" y="3130948"/>
            <a:ext cx="4037579" cy="1369575"/>
          </a:xfrm>
          <a:prstGeom prst="rect">
            <a:avLst/>
          </a:prstGeom>
        </p:spPr>
      </p:pic>
    </p:spTree>
    <p:custDataLst>
      <p:tags r:id="rId1"/>
    </p:custDataLst>
    <p:extLst>
      <p:ext uri="{BB962C8B-B14F-4D97-AF65-F5344CB8AC3E}">
        <p14:creationId xmlns:p14="http://schemas.microsoft.com/office/powerpoint/2010/main" val="28189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45E9-D5AE-BF4C-5FAB-11241411810E}"/>
              </a:ext>
            </a:extLst>
          </p:cNvPr>
          <p:cNvSpPr>
            <a:spLocks noGrp="1"/>
          </p:cNvSpPr>
          <p:nvPr>
            <p:ph type="title"/>
          </p:nvPr>
        </p:nvSpPr>
        <p:spPr/>
        <p:txBody>
          <a:bodyPr>
            <a:noAutofit/>
          </a:bodyPr>
          <a:lstStyle/>
          <a:p>
            <a:r>
              <a:rPr kumimoji="0" lang="en-US" b="0" i="0" u="none" strike="noStrike" kern="1200" cap="none" spc="0" normalizeH="0" baseline="0" noProof="0" dirty="0">
                <a:ln>
                  <a:noFill/>
                </a:ln>
                <a:solidFill>
                  <a:srgbClr val="FFD966"/>
                </a:solidFill>
                <a:effectLst/>
                <a:uLnTx/>
                <a:uFillTx/>
                <a:latin typeface="Arial" charset="0"/>
                <a:cs typeface="Arial" charset="0"/>
              </a:rPr>
              <a:t>eduDOCS</a:t>
            </a:r>
            <a:r>
              <a:rPr lang="en-US" dirty="0">
                <a:solidFill>
                  <a:srgbClr val="FFD966"/>
                </a:solidFill>
              </a:rPr>
              <a:t> - </a:t>
            </a:r>
            <a:r>
              <a:rPr kumimoji="0" lang="en-US" b="0" i="0" u="none" strike="noStrike" kern="1200" cap="none" spc="0" normalizeH="0" baseline="0" noProof="0" dirty="0">
                <a:ln>
                  <a:noFill/>
                </a:ln>
                <a:solidFill>
                  <a:srgbClr val="FFD966"/>
                </a:solidFill>
                <a:effectLst/>
                <a:uLnTx/>
                <a:uFillTx/>
                <a:latin typeface="Arial" charset="0"/>
                <a:cs typeface="Arial" charset="0"/>
              </a:rPr>
              <a:t>Principal Attestation checklist </a:t>
            </a:r>
            <a:endParaRPr lang="en-AU" dirty="0"/>
          </a:p>
        </p:txBody>
      </p:sp>
      <p:pic>
        <p:nvPicPr>
          <p:cNvPr id="10" name="Content Placeholder 9">
            <a:extLst>
              <a:ext uri="{FF2B5EF4-FFF2-40B4-BE49-F238E27FC236}">
                <a16:creationId xmlns:a16="http://schemas.microsoft.com/office/drawing/2014/main" id="{6ED3E47E-F275-53A7-D764-483053726318}"/>
              </a:ext>
            </a:extLst>
          </p:cNvPr>
          <p:cNvPicPr>
            <a:picLocks noGrp="1" noChangeAspect="1"/>
          </p:cNvPicPr>
          <p:nvPr>
            <p:ph idx="1"/>
          </p:nvPr>
        </p:nvPicPr>
        <p:blipFill>
          <a:blip r:embed="rId4"/>
          <a:stretch>
            <a:fillRect/>
          </a:stretch>
        </p:blipFill>
        <p:spPr>
          <a:xfrm>
            <a:off x="880548" y="1464386"/>
            <a:ext cx="6811164" cy="1107364"/>
          </a:xfrm>
        </p:spPr>
      </p:pic>
      <p:pic>
        <p:nvPicPr>
          <p:cNvPr id="12" name="Picture 11">
            <a:extLst>
              <a:ext uri="{FF2B5EF4-FFF2-40B4-BE49-F238E27FC236}">
                <a16:creationId xmlns:a16="http://schemas.microsoft.com/office/drawing/2014/main" id="{8D3389B4-B96C-FD57-5578-84EB8AF48B12}"/>
              </a:ext>
            </a:extLst>
          </p:cNvPr>
          <p:cNvPicPr>
            <a:picLocks noChangeAspect="1"/>
          </p:cNvPicPr>
          <p:nvPr/>
        </p:nvPicPr>
        <p:blipFill>
          <a:blip r:embed="rId5"/>
          <a:stretch>
            <a:fillRect/>
          </a:stretch>
        </p:blipFill>
        <p:spPr>
          <a:xfrm>
            <a:off x="880547" y="2845511"/>
            <a:ext cx="5810752" cy="1764804"/>
          </a:xfrm>
          <a:prstGeom prst="rect">
            <a:avLst/>
          </a:prstGeom>
        </p:spPr>
      </p:pic>
      <p:sp>
        <p:nvSpPr>
          <p:cNvPr id="13" name="Oval 12">
            <a:extLst>
              <a:ext uri="{FF2B5EF4-FFF2-40B4-BE49-F238E27FC236}">
                <a16:creationId xmlns:a16="http://schemas.microsoft.com/office/drawing/2014/main" id="{D2581945-BC2C-58EE-2736-3A5D7D628796}"/>
              </a:ext>
            </a:extLst>
          </p:cNvPr>
          <p:cNvSpPr/>
          <p:nvPr/>
        </p:nvSpPr>
        <p:spPr>
          <a:xfrm>
            <a:off x="3505201" y="2095500"/>
            <a:ext cx="1352550" cy="285750"/>
          </a:xfrm>
          <a:prstGeom prst="ellipse">
            <a:avLst/>
          </a:prstGeom>
          <a:noFill/>
          <a:ln>
            <a:solidFill>
              <a:srgbClr val="A0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F9D05BAB-C910-EB24-92CD-6EC0631C392E}"/>
              </a:ext>
            </a:extLst>
          </p:cNvPr>
          <p:cNvSpPr/>
          <p:nvPr/>
        </p:nvSpPr>
        <p:spPr>
          <a:xfrm>
            <a:off x="971550" y="4305301"/>
            <a:ext cx="942976" cy="305014"/>
          </a:xfrm>
          <a:prstGeom prst="ellipse">
            <a:avLst/>
          </a:prstGeom>
          <a:noFill/>
          <a:ln>
            <a:solidFill>
              <a:srgbClr val="A0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108203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788A-FEE3-CEE4-DB04-807A6191707A}"/>
              </a:ext>
            </a:extLst>
          </p:cNvPr>
          <p:cNvSpPr>
            <a:spLocks noGrp="1"/>
          </p:cNvSpPr>
          <p:nvPr>
            <p:ph type="title"/>
          </p:nvPr>
        </p:nvSpPr>
        <p:spPr/>
        <p:txBody>
          <a:bodyPr>
            <a:normAutofit/>
          </a:bodyPr>
          <a:lstStyle/>
          <a:p>
            <a:r>
              <a:rPr kumimoji="0" lang="en-US" b="0" i="0" u="none" strike="noStrike" kern="1200" cap="none" spc="0" normalizeH="0" baseline="0" noProof="0" dirty="0">
                <a:ln>
                  <a:noFill/>
                </a:ln>
                <a:solidFill>
                  <a:srgbClr val="FFD966"/>
                </a:solidFill>
                <a:effectLst/>
                <a:uLnTx/>
                <a:uFillTx/>
                <a:latin typeface="Arial" charset="0"/>
                <a:cs typeface="Arial" charset="0"/>
              </a:rPr>
              <a:t>Principal Attestation Checklist</a:t>
            </a:r>
            <a:endParaRPr lang="en-AU" dirty="0"/>
          </a:p>
        </p:txBody>
      </p:sp>
      <p:pic>
        <p:nvPicPr>
          <p:cNvPr id="6" name="Content Placeholder 5">
            <a:extLst>
              <a:ext uri="{FF2B5EF4-FFF2-40B4-BE49-F238E27FC236}">
                <a16:creationId xmlns:a16="http://schemas.microsoft.com/office/drawing/2014/main" id="{9D70FD1E-0A20-2212-98DB-EE1F01C82132}"/>
              </a:ext>
            </a:extLst>
          </p:cNvPr>
          <p:cNvPicPr>
            <a:picLocks noGrp="1" noChangeAspect="1"/>
          </p:cNvPicPr>
          <p:nvPr>
            <p:ph idx="1"/>
          </p:nvPr>
        </p:nvPicPr>
        <p:blipFill>
          <a:blip r:embed="rId4"/>
          <a:stretch>
            <a:fillRect/>
          </a:stretch>
        </p:blipFill>
        <p:spPr>
          <a:xfrm>
            <a:off x="628650" y="1379441"/>
            <a:ext cx="7886700" cy="3141856"/>
          </a:xfrm>
        </p:spPr>
      </p:pic>
    </p:spTree>
    <p:custDataLst>
      <p:tags r:id="rId1"/>
    </p:custDataLst>
    <p:extLst>
      <p:ext uri="{BB962C8B-B14F-4D97-AF65-F5344CB8AC3E}">
        <p14:creationId xmlns:p14="http://schemas.microsoft.com/office/powerpoint/2010/main" val="233357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D38F-5CA8-E9DB-5BBB-22E17A446E02}"/>
              </a:ext>
            </a:extLst>
          </p:cNvPr>
          <p:cNvSpPr>
            <a:spLocks noGrp="1"/>
          </p:cNvSpPr>
          <p:nvPr>
            <p:ph type="title"/>
          </p:nvPr>
        </p:nvSpPr>
        <p:spPr/>
        <p:txBody>
          <a:bodyPr/>
          <a:lstStyle/>
          <a:p>
            <a:r>
              <a:rPr lang="en-US" dirty="0">
                <a:solidFill>
                  <a:srgbClr val="FFC000"/>
                </a:solidFill>
              </a:rPr>
              <a:t>Submitting your attestation</a:t>
            </a:r>
            <a:endParaRPr lang="en-AU" dirty="0">
              <a:solidFill>
                <a:srgbClr val="FFC000"/>
              </a:solidFill>
            </a:endParaRPr>
          </a:p>
        </p:txBody>
      </p:sp>
      <p:pic>
        <p:nvPicPr>
          <p:cNvPr id="9" name="Content Placeholder 8">
            <a:extLst>
              <a:ext uri="{FF2B5EF4-FFF2-40B4-BE49-F238E27FC236}">
                <a16:creationId xmlns:a16="http://schemas.microsoft.com/office/drawing/2014/main" id="{90FE9932-1E53-375E-B543-1DC7184E5100}"/>
              </a:ext>
            </a:extLst>
          </p:cNvPr>
          <p:cNvPicPr>
            <a:picLocks noGrp="1" noChangeAspect="1"/>
          </p:cNvPicPr>
          <p:nvPr>
            <p:ph idx="1"/>
          </p:nvPr>
        </p:nvPicPr>
        <p:blipFill>
          <a:blip r:embed="rId4"/>
          <a:stretch>
            <a:fillRect/>
          </a:stretch>
        </p:blipFill>
        <p:spPr>
          <a:xfrm>
            <a:off x="628650" y="1577200"/>
            <a:ext cx="7886700" cy="1174614"/>
          </a:xfrm>
        </p:spPr>
      </p:pic>
      <p:pic>
        <p:nvPicPr>
          <p:cNvPr id="11" name="Picture 10">
            <a:extLst>
              <a:ext uri="{FF2B5EF4-FFF2-40B4-BE49-F238E27FC236}">
                <a16:creationId xmlns:a16="http://schemas.microsoft.com/office/drawing/2014/main" id="{E512B977-A390-DBF6-4A62-F8C9085D1C2E}"/>
              </a:ext>
            </a:extLst>
          </p:cNvPr>
          <p:cNvPicPr>
            <a:picLocks noChangeAspect="1"/>
          </p:cNvPicPr>
          <p:nvPr/>
        </p:nvPicPr>
        <p:blipFill>
          <a:blip r:embed="rId5"/>
          <a:stretch>
            <a:fillRect/>
          </a:stretch>
        </p:blipFill>
        <p:spPr>
          <a:xfrm>
            <a:off x="5247956" y="2991621"/>
            <a:ext cx="3267394" cy="1266115"/>
          </a:xfrm>
          <a:prstGeom prst="rect">
            <a:avLst/>
          </a:prstGeom>
        </p:spPr>
      </p:pic>
      <p:sp>
        <p:nvSpPr>
          <p:cNvPr id="12" name="Rectangle 11">
            <a:extLst>
              <a:ext uri="{FF2B5EF4-FFF2-40B4-BE49-F238E27FC236}">
                <a16:creationId xmlns:a16="http://schemas.microsoft.com/office/drawing/2014/main" id="{4F1E1D77-2636-AAA3-CF13-352F029AC259}"/>
              </a:ext>
            </a:extLst>
          </p:cNvPr>
          <p:cNvSpPr/>
          <p:nvPr/>
        </p:nvSpPr>
        <p:spPr>
          <a:xfrm flipV="1">
            <a:off x="3086100" y="2289811"/>
            <a:ext cx="495300" cy="13906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81865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3830842"/>
          </a:xfrm>
          <a:prstGeom prst="rect">
            <a:avLst/>
          </a:prstGeom>
        </p:spPr>
      </p:pic>
      <p:sp>
        <p:nvSpPr>
          <p:cNvPr id="2" name="Title 1"/>
          <p:cNvSpPr>
            <a:spLocks noGrp="1"/>
          </p:cNvSpPr>
          <p:nvPr>
            <p:ph type="ctrTitle"/>
          </p:nvPr>
        </p:nvSpPr>
        <p:spPr>
          <a:xfrm>
            <a:off x="272845" y="793654"/>
            <a:ext cx="6858000" cy="1197871"/>
          </a:xfrm>
        </p:spPr>
        <p:txBody>
          <a:bodyPr/>
          <a:lstStyle/>
          <a:p>
            <a:pPr algn="l"/>
            <a:r>
              <a:rPr lang="en-US" i="1" dirty="0">
                <a:solidFill>
                  <a:schemeClr val="accent4">
                    <a:lumMod val="60000"/>
                    <a:lumOff val="40000"/>
                  </a:schemeClr>
                </a:solidFill>
                <a:latin typeface="Arial" charset="0"/>
                <a:ea typeface="Arial" charset="0"/>
                <a:cs typeface="Arial" charset="0"/>
              </a:rPr>
              <a:t>Questions &amp; Feedback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460" y="4168771"/>
            <a:ext cx="2450108" cy="601061"/>
          </a:xfrm>
          <a:prstGeom prst="rect">
            <a:avLst/>
          </a:prstGeom>
        </p:spPr>
      </p:pic>
      <p:sp>
        <p:nvSpPr>
          <p:cNvPr id="6" name="Rectangle 5"/>
          <p:cNvSpPr/>
          <p:nvPr/>
        </p:nvSpPr>
        <p:spPr>
          <a:xfrm>
            <a:off x="0" y="5016500"/>
            <a:ext cx="9144000" cy="127000"/>
          </a:xfrm>
          <a:prstGeom prst="rect">
            <a:avLst/>
          </a:prstGeom>
          <a:solidFill>
            <a:srgbClr val="007B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5581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3830842"/>
          </a:xfrm>
          <a:prstGeom prst="rect">
            <a:avLst/>
          </a:prstGeom>
        </p:spPr>
      </p:pic>
      <p:sp>
        <p:nvSpPr>
          <p:cNvPr id="2" name="Title 1"/>
          <p:cNvSpPr>
            <a:spLocks noGrp="1"/>
          </p:cNvSpPr>
          <p:nvPr>
            <p:ph type="ctrTitle"/>
          </p:nvPr>
        </p:nvSpPr>
        <p:spPr>
          <a:xfrm>
            <a:off x="272845" y="793654"/>
            <a:ext cx="6858000" cy="1790700"/>
          </a:xfrm>
        </p:spPr>
        <p:txBody>
          <a:bodyPr>
            <a:normAutofit fontScale="90000"/>
          </a:bodyPr>
          <a:lstStyle/>
          <a:p>
            <a:pPr algn="l"/>
            <a:r>
              <a:rPr lang="en-US" i="1" dirty="0">
                <a:solidFill>
                  <a:schemeClr val="accent4">
                    <a:lumMod val="60000"/>
                    <a:lumOff val="40000"/>
                  </a:schemeClr>
                </a:solidFill>
                <a:latin typeface="Arial" charset="0"/>
                <a:ea typeface="Arial" charset="0"/>
                <a:cs typeface="Arial" charset="0"/>
              </a:rPr>
              <a:t>ANNUAL REPORT TO THE SCHOOL COMMUNITY (ARSC) </a:t>
            </a:r>
          </a:p>
        </p:txBody>
      </p:sp>
      <p:sp>
        <p:nvSpPr>
          <p:cNvPr id="3" name="Subtitle 2"/>
          <p:cNvSpPr>
            <a:spLocks noGrp="1"/>
          </p:cNvSpPr>
          <p:nvPr>
            <p:ph type="subTitle" idx="1"/>
          </p:nvPr>
        </p:nvSpPr>
        <p:spPr>
          <a:xfrm>
            <a:off x="381000" y="3177183"/>
            <a:ext cx="6858000" cy="594122"/>
          </a:xfrm>
        </p:spPr>
        <p:txBody>
          <a:bodyPr>
            <a:normAutofit/>
          </a:bodyPr>
          <a:lstStyle/>
          <a:p>
            <a:pPr algn="l"/>
            <a:r>
              <a:rPr lang="en-US" dirty="0">
                <a:solidFill>
                  <a:schemeClr val="bg1">
                    <a:lumMod val="95000"/>
                  </a:schemeClr>
                </a:solidFill>
                <a:latin typeface="Arial" charset="0"/>
                <a:ea typeface="Arial" charset="0"/>
                <a:cs typeface="Arial" charset="0"/>
              </a:rPr>
              <a:t>30 minutes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460" y="4168771"/>
            <a:ext cx="2450108" cy="601061"/>
          </a:xfrm>
          <a:prstGeom prst="rect">
            <a:avLst/>
          </a:prstGeom>
        </p:spPr>
      </p:pic>
      <p:sp>
        <p:nvSpPr>
          <p:cNvPr id="6" name="Rectangle 5"/>
          <p:cNvSpPr/>
          <p:nvPr/>
        </p:nvSpPr>
        <p:spPr>
          <a:xfrm>
            <a:off x="0" y="5016500"/>
            <a:ext cx="9144000" cy="127000"/>
          </a:xfrm>
          <a:prstGeom prst="rect">
            <a:avLst/>
          </a:prstGeom>
          <a:solidFill>
            <a:srgbClr val="007B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1057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286E-5E25-84AC-2118-DF9442B752F6}"/>
              </a:ext>
            </a:extLst>
          </p:cNvPr>
          <p:cNvSpPr>
            <a:spLocks noGrp="1"/>
          </p:cNvSpPr>
          <p:nvPr>
            <p:ph type="title"/>
          </p:nvPr>
        </p:nvSpPr>
        <p:spPr>
          <a:xfrm>
            <a:off x="1122637" y="1597575"/>
            <a:ext cx="2587515" cy="2459418"/>
          </a:xfrm>
          <a:prstGeom prst="ellipse">
            <a:avLst/>
          </a:prstGeom>
          <a:solidFill>
            <a:schemeClr val="accent4"/>
          </a:solidFill>
          <a:ln w="174625" cmpd="thinThick">
            <a:solidFill>
              <a:srgbClr val="FFC000"/>
            </a:solidFill>
          </a:ln>
        </p:spPr>
        <p:txBody>
          <a:bodyPr vert="horz" lIns="91440" tIns="45720" rIns="91440" bIns="45720" rtlCol="0" anchor="ctr">
            <a:normAutofit fontScale="90000"/>
          </a:bodyPr>
          <a:lstStyle/>
          <a:p>
            <a:pPr algn="ctr" defTabSz="914400"/>
            <a:r>
              <a:rPr lang="en-US" sz="2800" kern="1200" dirty="0">
                <a:solidFill>
                  <a:schemeClr val="tx1"/>
                </a:solidFill>
                <a:latin typeface="+mn-lt"/>
                <a:ea typeface="+mj-ea"/>
                <a:cs typeface="+mj-cs"/>
              </a:rPr>
              <a:t>VIC Catholic Schools </a:t>
            </a:r>
            <a:br>
              <a:rPr lang="en-US" sz="2800" kern="1200" dirty="0">
                <a:solidFill>
                  <a:schemeClr val="tx1"/>
                </a:solidFill>
                <a:latin typeface="+mn-lt"/>
                <a:ea typeface="+mj-ea"/>
                <a:cs typeface="+mj-cs"/>
              </a:rPr>
            </a:br>
            <a:r>
              <a:rPr lang="en-US" sz="2800" kern="1200" dirty="0">
                <a:solidFill>
                  <a:schemeClr val="tx1"/>
                </a:solidFill>
                <a:latin typeface="+mn-lt"/>
                <a:ea typeface="+mj-ea"/>
                <a:cs typeface="+mj-cs"/>
              </a:rPr>
              <a:t>499 publish and ARSC each year</a:t>
            </a:r>
          </a:p>
        </p:txBody>
      </p:sp>
      <p:graphicFrame>
        <p:nvGraphicFramePr>
          <p:cNvPr id="12" name="Content Placeholder 11">
            <a:extLst>
              <a:ext uri="{FF2B5EF4-FFF2-40B4-BE49-F238E27FC236}">
                <a16:creationId xmlns:a16="http://schemas.microsoft.com/office/drawing/2014/main" id="{398D72B7-504C-4EBB-7439-D91DC56533AA}"/>
              </a:ext>
            </a:extLst>
          </p:cNvPr>
          <p:cNvGraphicFramePr>
            <a:graphicFrameLocks noGrp="1"/>
          </p:cNvGraphicFramePr>
          <p:nvPr>
            <p:ph sz="half" idx="2"/>
            <p:extLst>
              <p:ext uri="{D42A27DB-BD31-4B8C-83A1-F6EECF244321}">
                <p14:modId xmlns:p14="http://schemas.microsoft.com/office/powerpoint/2010/main" val="77414471"/>
              </p:ext>
            </p:extLst>
          </p:nvPr>
        </p:nvGraphicFramePr>
        <p:xfrm>
          <a:off x="4629150" y="1370013"/>
          <a:ext cx="3886200" cy="3262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Rounded Corners 2" descr="CECV">
            <a:extLst>
              <a:ext uri="{FF2B5EF4-FFF2-40B4-BE49-F238E27FC236}">
                <a16:creationId xmlns:a16="http://schemas.microsoft.com/office/drawing/2014/main" id="{8FE014D8-D966-0D74-7707-08C90F365540}"/>
              </a:ext>
            </a:extLst>
          </p:cNvPr>
          <p:cNvSpPr/>
          <p:nvPr/>
        </p:nvSpPr>
        <p:spPr>
          <a:xfrm>
            <a:off x="560070" y="308610"/>
            <a:ext cx="5509260" cy="59436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CECV Schools</a:t>
            </a:r>
            <a:endParaRPr lang="en-AU" sz="3600" dirty="0"/>
          </a:p>
        </p:txBody>
      </p:sp>
    </p:spTree>
    <p:custDataLst>
      <p:tags r:id="rId1"/>
    </p:custDataLst>
    <p:extLst>
      <p:ext uri="{BB962C8B-B14F-4D97-AF65-F5344CB8AC3E}">
        <p14:creationId xmlns:p14="http://schemas.microsoft.com/office/powerpoint/2010/main" val="352998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Purpose of the ARSC</a:t>
            </a:r>
            <a:endParaRPr lang="en-AU" dirty="0">
              <a:solidFill>
                <a:srgbClr val="FFC000"/>
              </a:solidFill>
            </a:endParaRPr>
          </a:p>
        </p:txBody>
      </p:sp>
      <p:sp>
        <p:nvSpPr>
          <p:cNvPr id="3" name="Content Placeholder 2"/>
          <p:cNvSpPr>
            <a:spLocks noGrp="1"/>
          </p:cNvSpPr>
          <p:nvPr>
            <p:ph idx="1"/>
          </p:nvPr>
        </p:nvSpPr>
        <p:spPr/>
        <p:txBody>
          <a:bodyPr>
            <a:normAutofit fontScale="92500" lnSpcReduction="10000"/>
          </a:bodyPr>
          <a:lstStyle/>
          <a:p>
            <a:pPr marL="355600" indent="-355600">
              <a:spcAft>
                <a:spcPts val="600"/>
              </a:spcAft>
            </a:pPr>
            <a:r>
              <a:rPr lang="en-US" sz="2000" dirty="0"/>
              <a:t>Legislative and regulatory requirement:  </a:t>
            </a:r>
          </a:p>
          <a:p>
            <a:pPr marL="895350" indent="-269875">
              <a:spcBef>
                <a:spcPts val="600"/>
              </a:spcBef>
            </a:pPr>
            <a:r>
              <a:rPr lang="en-US" sz="2000" i="1" dirty="0"/>
              <a:t>Education and Training and Reform Act 2006 </a:t>
            </a:r>
          </a:p>
          <a:p>
            <a:pPr marL="895350" indent="-269875">
              <a:spcBef>
                <a:spcPts val="600"/>
              </a:spcBef>
            </a:pPr>
            <a:r>
              <a:rPr lang="en-US" sz="2000" i="1" dirty="0"/>
              <a:t>Education and Training Reform Regulations 2017</a:t>
            </a:r>
          </a:p>
          <a:p>
            <a:pPr marL="895350" indent="-269875">
              <a:spcBef>
                <a:spcPts val="600"/>
              </a:spcBef>
              <a:spcAft>
                <a:spcPts val="600"/>
              </a:spcAft>
            </a:pPr>
            <a:r>
              <a:rPr lang="en-US" sz="2000" i="1" dirty="0"/>
              <a:t>Australian Education Act 2013</a:t>
            </a:r>
          </a:p>
          <a:p>
            <a:pPr marL="355600" indent="-355600">
              <a:spcAft>
                <a:spcPts val="600"/>
              </a:spcAft>
            </a:pPr>
            <a:r>
              <a:rPr lang="en-US" sz="2000" dirty="0"/>
              <a:t>Specific information must be included e.g. NAPLAN</a:t>
            </a:r>
          </a:p>
          <a:p>
            <a:pPr marL="355600" indent="-355600">
              <a:spcAft>
                <a:spcPts val="600"/>
              </a:spcAft>
            </a:pPr>
            <a:r>
              <a:rPr lang="en-US" sz="2000" dirty="0"/>
              <a:t>Informing the school’s community of the school’s performance, successes, activities and achievements throughout the year</a:t>
            </a:r>
          </a:p>
          <a:p>
            <a:pPr marL="355600" indent="-355600">
              <a:spcAft>
                <a:spcPts val="600"/>
              </a:spcAft>
            </a:pPr>
            <a:r>
              <a:rPr lang="en-US" sz="2000" dirty="0"/>
              <a:t>Mechanism for Principal to attest the school is compliant with legislative and regulatory requirements </a:t>
            </a:r>
          </a:p>
          <a:p>
            <a:endParaRPr lang="en-US" sz="2400" dirty="0"/>
          </a:p>
        </p:txBody>
      </p:sp>
    </p:spTree>
    <p:custDataLst>
      <p:tags r:id="rId1"/>
    </p:custDataLst>
    <p:extLst>
      <p:ext uri="{BB962C8B-B14F-4D97-AF65-F5344CB8AC3E}">
        <p14:creationId xmlns:p14="http://schemas.microsoft.com/office/powerpoint/2010/main" val="3472139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18196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182309"/>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80833" y="-3980834"/>
            <a:ext cx="1182335"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F67A77-6469-BC0C-F871-6186968A1B18}"/>
              </a:ext>
            </a:extLst>
          </p:cNvPr>
          <p:cNvSpPr>
            <a:spLocks noGrp="1"/>
          </p:cNvSpPr>
          <p:nvPr>
            <p:ph type="title"/>
          </p:nvPr>
        </p:nvSpPr>
        <p:spPr>
          <a:xfrm>
            <a:off x="1028697" y="261648"/>
            <a:ext cx="7533018" cy="658297"/>
          </a:xfrm>
        </p:spPr>
        <p:txBody>
          <a:bodyPr anchor="ctr">
            <a:normAutofit/>
          </a:bodyPr>
          <a:lstStyle/>
          <a:p>
            <a:r>
              <a:rPr lang="en-US" sz="3000" dirty="0">
                <a:solidFill>
                  <a:srgbClr val="FFFFFF"/>
                </a:solidFill>
              </a:rPr>
              <a:t>VRQA State Register</a:t>
            </a:r>
            <a:endParaRPr lang="en-AU" sz="3000" dirty="0">
              <a:solidFill>
                <a:srgbClr val="FFFFFF"/>
              </a:solidFill>
            </a:endParaRPr>
          </a:p>
        </p:txBody>
      </p:sp>
      <p:graphicFrame>
        <p:nvGraphicFramePr>
          <p:cNvPr id="7" name="Content Placeholder 2">
            <a:extLst>
              <a:ext uri="{FF2B5EF4-FFF2-40B4-BE49-F238E27FC236}">
                <a16:creationId xmlns:a16="http://schemas.microsoft.com/office/drawing/2014/main" id="{B5092B41-5E15-3A9E-67F6-1BAE011D5248}"/>
              </a:ext>
            </a:extLst>
          </p:cNvPr>
          <p:cNvGraphicFramePr>
            <a:graphicFrameLocks noGrp="1"/>
          </p:cNvGraphicFramePr>
          <p:nvPr>
            <p:ph idx="1"/>
            <p:extLst>
              <p:ext uri="{D42A27DB-BD31-4B8C-83A1-F6EECF244321}">
                <p14:modId xmlns:p14="http://schemas.microsoft.com/office/powerpoint/2010/main" val="1962831475"/>
              </p:ext>
            </p:extLst>
          </p:nvPr>
        </p:nvGraphicFramePr>
        <p:xfrm>
          <a:off x="483042" y="1584434"/>
          <a:ext cx="8195871" cy="31446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8499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9DFF-6A72-4EC2-4505-003715D2D7C4}"/>
              </a:ext>
            </a:extLst>
          </p:cNvPr>
          <p:cNvSpPr>
            <a:spLocks noGrp="1"/>
          </p:cNvSpPr>
          <p:nvPr>
            <p:ph type="title"/>
          </p:nvPr>
        </p:nvSpPr>
        <p:spPr/>
        <p:txBody>
          <a:bodyPr/>
          <a:lstStyle/>
          <a:p>
            <a:r>
              <a:rPr lang="en-US" dirty="0">
                <a:solidFill>
                  <a:srgbClr val="FFD966"/>
                </a:solidFill>
              </a:rPr>
              <a:t>House Keeping</a:t>
            </a:r>
            <a:endParaRPr lang="en-AU" dirty="0">
              <a:solidFill>
                <a:srgbClr val="FFD966"/>
              </a:solidFill>
            </a:endParaRPr>
          </a:p>
        </p:txBody>
      </p:sp>
      <p:graphicFrame>
        <p:nvGraphicFramePr>
          <p:cNvPr id="5" name="Content Placeholder 2">
            <a:extLst>
              <a:ext uri="{FF2B5EF4-FFF2-40B4-BE49-F238E27FC236}">
                <a16:creationId xmlns:a16="http://schemas.microsoft.com/office/drawing/2014/main" id="{527D234F-9436-134E-05D7-0ECA0879CFD8}"/>
              </a:ext>
            </a:extLst>
          </p:cNvPr>
          <p:cNvGraphicFramePr>
            <a:graphicFrameLocks noGrp="1"/>
          </p:cNvGraphicFramePr>
          <p:nvPr>
            <p:ph idx="1"/>
          </p:nvPr>
        </p:nvGraphicFramePr>
        <p:xfrm>
          <a:off x="628650" y="1369219"/>
          <a:ext cx="7886700" cy="3161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34526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5781577" cy="919416"/>
          </a:xfrm>
        </p:spPr>
        <p:txBody>
          <a:bodyPr>
            <a:normAutofit fontScale="90000"/>
          </a:bodyPr>
          <a:lstStyle/>
          <a:p>
            <a:r>
              <a:rPr lang="en-US" dirty="0">
                <a:solidFill>
                  <a:srgbClr val="FFD966"/>
                </a:solidFill>
              </a:rPr>
              <a:t>Changes to the Annual Report templates this year</a:t>
            </a:r>
            <a:endParaRPr lang="en-AU" dirty="0">
              <a:solidFill>
                <a:srgbClr val="FFD966"/>
              </a:solidFill>
            </a:endParaRPr>
          </a:p>
        </p:txBody>
      </p:sp>
      <p:graphicFrame>
        <p:nvGraphicFramePr>
          <p:cNvPr id="5" name="Content Placeholder 2">
            <a:extLst>
              <a:ext uri="{FF2B5EF4-FFF2-40B4-BE49-F238E27FC236}">
                <a16:creationId xmlns:a16="http://schemas.microsoft.com/office/drawing/2014/main" id="{88CEAC7C-5DC7-25FD-5AD8-0F5BBE79C8EA}"/>
              </a:ext>
            </a:extLst>
          </p:cNvPr>
          <p:cNvGraphicFramePr>
            <a:graphicFrameLocks noGrp="1"/>
          </p:cNvGraphicFramePr>
          <p:nvPr>
            <p:ph idx="1"/>
            <p:extLst>
              <p:ext uri="{D42A27DB-BD31-4B8C-83A1-F6EECF244321}">
                <p14:modId xmlns:p14="http://schemas.microsoft.com/office/powerpoint/2010/main" val="4051069949"/>
              </p:ext>
            </p:extLst>
          </p:nvPr>
        </p:nvGraphicFramePr>
        <p:xfrm>
          <a:off x="628650" y="1489535"/>
          <a:ext cx="7886700" cy="31611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46050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1B627-2DB0-9270-9ACB-34E424BB0BA8}"/>
              </a:ext>
            </a:extLst>
          </p:cNvPr>
          <p:cNvSpPr>
            <a:spLocks noGrp="1"/>
          </p:cNvSpPr>
          <p:nvPr>
            <p:ph type="title"/>
          </p:nvPr>
        </p:nvSpPr>
        <p:spPr/>
        <p:txBody>
          <a:bodyPr/>
          <a:lstStyle/>
          <a:p>
            <a:r>
              <a:rPr lang="en-US" dirty="0">
                <a:solidFill>
                  <a:srgbClr val="FFC000"/>
                </a:solidFill>
              </a:rPr>
              <a:t>How do I access eduDOCS via CEVN?</a:t>
            </a:r>
            <a:endParaRPr lang="en-AU" dirty="0">
              <a:solidFill>
                <a:srgbClr val="FFC000"/>
              </a:solidFill>
            </a:endParaRPr>
          </a:p>
        </p:txBody>
      </p:sp>
      <p:pic>
        <p:nvPicPr>
          <p:cNvPr id="5" name="Content Placeholder 4">
            <a:extLst>
              <a:ext uri="{FF2B5EF4-FFF2-40B4-BE49-F238E27FC236}">
                <a16:creationId xmlns:a16="http://schemas.microsoft.com/office/drawing/2014/main" id="{74F6F4D2-D271-3C8E-DB63-135CB4AF14CF}"/>
              </a:ext>
            </a:extLst>
          </p:cNvPr>
          <p:cNvPicPr>
            <a:picLocks noGrp="1" noChangeAspect="1"/>
          </p:cNvPicPr>
          <p:nvPr>
            <p:ph idx="1"/>
          </p:nvPr>
        </p:nvPicPr>
        <p:blipFill>
          <a:blip r:embed="rId3"/>
          <a:stretch>
            <a:fillRect/>
          </a:stretch>
        </p:blipFill>
        <p:spPr>
          <a:xfrm>
            <a:off x="628650" y="1247927"/>
            <a:ext cx="4206345" cy="1849603"/>
          </a:xfrm>
        </p:spPr>
      </p:pic>
      <p:pic>
        <p:nvPicPr>
          <p:cNvPr id="3" name="Picture 2">
            <a:extLst>
              <a:ext uri="{FF2B5EF4-FFF2-40B4-BE49-F238E27FC236}">
                <a16:creationId xmlns:a16="http://schemas.microsoft.com/office/drawing/2014/main" id="{216390CB-F535-4F37-231C-B9E6DB673C6D}"/>
              </a:ext>
            </a:extLst>
          </p:cNvPr>
          <p:cNvPicPr>
            <a:picLocks noChangeAspect="1"/>
          </p:cNvPicPr>
          <p:nvPr/>
        </p:nvPicPr>
        <p:blipFill>
          <a:blip r:embed="rId4"/>
          <a:stretch>
            <a:fillRect/>
          </a:stretch>
        </p:blipFill>
        <p:spPr>
          <a:xfrm>
            <a:off x="4000500" y="1442173"/>
            <a:ext cx="4903327" cy="1266737"/>
          </a:xfrm>
          <a:prstGeom prst="rect">
            <a:avLst/>
          </a:prstGeom>
        </p:spPr>
      </p:pic>
      <p:pic>
        <p:nvPicPr>
          <p:cNvPr id="4" name="Picture 3">
            <a:extLst>
              <a:ext uri="{FF2B5EF4-FFF2-40B4-BE49-F238E27FC236}">
                <a16:creationId xmlns:a16="http://schemas.microsoft.com/office/drawing/2014/main" id="{6C66AE32-7E57-70B7-AE49-0DC7D7772F2F}"/>
              </a:ext>
            </a:extLst>
          </p:cNvPr>
          <p:cNvPicPr>
            <a:picLocks noChangeAspect="1"/>
          </p:cNvPicPr>
          <p:nvPr/>
        </p:nvPicPr>
        <p:blipFill>
          <a:blip r:embed="rId5"/>
          <a:stretch>
            <a:fillRect/>
          </a:stretch>
        </p:blipFill>
        <p:spPr>
          <a:xfrm>
            <a:off x="821907" y="3591488"/>
            <a:ext cx="6700085" cy="347502"/>
          </a:xfrm>
          <a:prstGeom prst="rect">
            <a:avLst/>
          </a:prstGeom>
        </p:spPr>
      </p:pic>
      <p:sp>
        <p:nvSpPr>
          <p:cNvPr id="6" name="Oval 5">
            <a:extLst>
              <a:ext uri="{FF2B5EF4-FFF2-40B4-BE49-F238E27FC236}">
                <a16:creationId xmlns:a16="http://schemas.microsoft.com/office/drawing/2014/main" id="{48864BBA-EB52-CAB6-E994-5C599A2C3C18}"/>
              </a:ext>
            </a:extLst>
          </p:cNvPr>
          <p:cNvSpPr/>
          <p:nvPr/>
        </p:nvSpPr>
        <p:spPr>
          <a:xfrm flipV="1">
            <a:off x="2640330" y="3591489"/>
            <a:ext cx="1691640" cy="347501"/>
          </a:xfrm>
          <a:prstGeom prst="ellipse">
            <a:avLst/>
          </a:prstGeom>
          <a:noFill/>
          <a:ln>
            <a:solidFill>
              <a:srgbClr val="A0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251948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C53A1C-BBC4-5EBA-8E34-49FC3A6347CE}"/>
              </a:ext>
            </a:extLst>
          </p:cNvPr>
          <p:cNvSpPr>
            <a:spLocks noGrp="1"/>
          </p:cNvSpPr>
          <p:nvPr>
            <p:ph type="title"/>
          </p:nvPr>
        </p:nvSpPr>
        <p:spPr>
          <a:xfrm>
            <a:off x="771525" y="1475449"/>
            <a:ext cx="1971675" cy="1910443"/>
          </a:xfrm>
          <a:noFill/>
        </p:spPr>
        <p:txBody>
          <a:bodyPr vert="horz" lIns="91440" tIns="45720" rIns="91440" bIns="45720" rtlCol="0" anchor="ctr">
            <a:normAutofit/>
          </a:bodyPr>
          <a:lstStyle/>
          <a:p>
            <a:pPr algn="ctr" defTabSz="914400"/>
            <a:r>
              <a:rPr lang="en-US" sz="2700" kern="1200">
                <a:solidFill>
                  <a:srgbClr val="FFFFFF"/>
                </a:solidFill>
                <a:latin typeface="+mj-lt"/>
                <a:ea typeface="+mj-ea"/>
                <a:cs typeface="+mj-cs"/>
              </a:rPr>
              <a:t>Entering report content</a:t>
            </a:r>
          </a:p>
        </p:txBody>
      </p:sp>
      <p:pic>
        <p:nvPicPr>
          <p:cNvPr id="5" name="Content Placeholder 4">
            <a:extLst>
              <a:ext uri="{FF2B5EF4-FFF2-40B4-BE49-F238E27FC236}">
                <a16:creationId xmlns:a16="http://schemas.microsoft.com/office/drawing/2014/main" id="{863EA0D4-639F-76E1-D9D8-73502626BF54}"/>
              </a:ext>
            </a:extLst>
          </p:cNvPr>
          <p:cNvPicPr>
            <a:picLocks noGrp="1" noChangeAspect="1"/>
          </p:cNvPicPr>
          <p:nvPr>
            <p:ph idx="1"/>
          </p:nvPr>
        </p:nvPicPr>
        <p:blipFill>
          <a:blip r:embed="rId3"/>
          <a:stretch>
            <a:fillRect/>
          </a:stretch>
        </p:blipFill>
        <p:spPr>
          <a:xfrm>
            <a:off x="3249810" y="234176"/>
            <a:ext cx="5894189" cy="4402694"/>
          </a:xfrm>
          <a:prstGeom prst="rect">
            <a:avLst/>
          </a:prstGeom>
        </p:spPr>
      </p:pic>
    </p:spTree>
    <p:custDataLst>
      <p:tags r:id="rId1"/>
    </p:custDataLst>
    <p:extLst>
      <p:ext uri="{BB962C8B-B14F-4D97-AF65-F5344CB8AC3E}">
        <p14:creationId xmlns:p14="http://schemas.microsoft.com/office/powerpoint/2010/main" val="1035234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1048-3512-FE03-B60A-5C3892314020}"/>
              </a:ext>
            </a:extLst>
          </p:cNvPr>
          <p:cNvSpPr>
            <a:spLocks noGrp="1"/>
          </p:cNvSpPr>
          <p:nvPr>
            <p:ph type="title"/>
          </p:nvPr>
        </p:nvSpPr>
        <p:spPr/>
        <p:txBody>
          <a:bodyPr/>
          <a:lstStyle/>
          <a:p>
            <a:r>
              <a:rPr lang="en-US">
                <a:solidFill>
                  <a:srgbClr val="FFD966"/>
                </a:solidFill>
              </a:rPr>
              <a:t>School Performance Data</a:t>
            </a:r>
            <a:endParaRPr lang="en-AU" dirty="0">
              <a:solidFill>
                <a:srgbClr val="FFD966"/>
              </a:solidFill>
            </a:endParaRPr>
          </a:p>
        </p:txBody>
      </p:sp>
      <p:sp>
        <p:nvSpPr>
          <p:cNvPr id="3" name="Content Placeholder 2">
            <a:extLst>
              <a:ext uri="{FF2B5EF4-FFF2-40B4-BE49-F238E27FC236}">
                <a16:creationId xmlns:a16="http://schemas.microsoft.com/office/drawing/2014/main" id="{5F6B7D42-FAAA-AD86-6F6C-7E4FE50F5295}"/>
              </a:ext>
            </a:extLst>
          </p:cNvPr>
          <p:cNvSpPr>
            <a:spLocks noGrp="1"/>
          </p:cNvSpPr>
          <p:nvPr>
            <p:ph idx="1"/>
          </p:nvPr>
        </p:nvSpPr>
        <p:spPr/>
        <p:txBody>
          <a:bodyPr/>
          <a:lstStyle/>
          <a:p>
            <a:pPr>
              <a:spcAft>
                <a:spcPts val="600"/>
              </a:spcAft>
            </a:pPr>
            <a:r>
              <a:rPr lang="en-US" dirty="0"/>
              <a:t> School data is automatically populated in your report</a:t>
            </a:r>
          </a:p>
          <a:p>
            <a:pPr>
              <a:spcAft>
                <a:spcPts val="600"/>
              </a:spcAft>
            </a:pPr>
            <a:r>
              <a:rPr lang="en-US" dirty="0"/>
              <a:t> Can be seen once your Annual report has been generated</a:t>
            </a:r>
          </a:p>
          <a:p>
            <a:pPr>
              <a:spcAft>
                <a:spcPts val="600"/>
              </a:spcAft>
            </a:pPr>
            <a:r>
              <a:rPr lang="en-US" dirty="0"/>
              <a:t> View data on screen by clicking the tiled action button</a:t>
            </a:r>
          </a:p>
          <a:p>
            <a:pPr>
              <a:spcAft>
                <a:spcPts val="600"/>
              </a:spcAft>
            </a:pPr>
            <a:endParaRPr lang="en-US" dirty="0"/>
          </a:p>
          <a:p>
            <a:pPr>
              <a:spcAft>
                <a:spcPts val="600"/>
              </a:spcAft>
            </a:pPr>
            <a:endParaRPr lang="en-US" dirty="0"/>
          </a:p>
          <a:p>
            <a:endParaRPr lang="en-US" dirty="0"/>
          </a:p>
          <a:p>
            <a:endParaRPr lang="en-AU" dirty="0"/>
          </a:p>
        </p:txBody>
      </p:sp>
      <p:pic>
        <p:nvPicPr>
          <p:cNvPr id="8" name="Picture 7">
            <a:extLst>
              <a:ext uri="{FF2B5EF4-FFF2-40B4-BE49-F238E27FC236}">
                <a16:creationId xmlns:a16="http://schemas.microsoft.com/office/drawing/2014/main" id="{2DEEC541-B784-7F7C-0553-AC5100B5D6D5}"/>
              </a:ext>
            </a:extLst>
          </p:cNvPr>
          <p:cNvPicPr>
            <a:picLocks noChangeAspect="1"/>
          </p:cNvPicPr>
          <p:nvPr/>
        </p:nvPicPr>
        <p:blipFill>
          <a:blip r:embed="rId4"/>
          <a:stretch>
            <a:fillRect/>
          </a:stretch>
        </p:blipFill>
        <p:spPr>
          <a:xfrm>
            <a:off x="692045" y="2770215"/>
            <a:ext cx="7759910" cy="1502239"/>
          </a:xfrm>
          <a:prstGeom prst="rect">
            <a:avLst/>
          </a:prstGeom>
        </p:spPr>
      </p:pic>
      <p:sp>
        <p:nvSpPr>
          <p:cNvPr id="9" name="Oval 8">
            <a:extLst>
              <a:ext uri="{FF2B5EF4-FFF2-40B4-BE49-F238E27FC236}">
                <a16:creationId xmlns:a16="http://schemas.microsoft.com/office/drawing/2014/main" id="{AC5E06BB-3286-46D5-92D9-F2F72E6FB87E}"/>
              </a:ext>
            </a:extLst>
          </p:cNvPr>
          <p:cNvSpPr/>
          <p:nvPr/>
        </p:nvSpPr>
        <p:spPr>
          <a:xfrm>
            <a:off x="2349062" y="3657600"/>
            <a:ext cx="472966" cy="420414"/>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1191910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966"/>
                </a:solidFill>
              </a:rPr>
              <a:t>Example of school data (Primary)</a:t>
            </a:r>
            <a:endParaRPr lang="en-AU" dirty="0">
              <a:solidFill>
                <a:srgbClr val="FFD966"/>
              </a:solidFill>
            </a:endParaRPr>
          </a:p>
        </p:txBody>
      </p:sp>
      <p:sp>
        <p:nvSpPr>
          <p:cNvPr id="3" name="Content Placeholder 2"/>
          <p:cNvSpPr>
            <a:spLocks noGrp="1"/>
          </p:cNvSpPr>
          <p:nvPr>
            <p:ph idx="1"/>
          </p:nvPr>
        </p:nvSpPr>
        <p:spPr>
          <a:xfrm>
            <a:off x="628650" y="1193260"/>
            <a:ext cx="7886700" cy="3161110"/>
          </a:xfrm>
        </p:spPr>
        <p:txBody>
          <a:bodyPr>
            <a:normAutofit/>
          </a:bodyPr>
          <a:lstStyle/>
          <a:p>
            <a:pPr marL="0" indent="0">
              <a:buNone/>
            </a:pPr>
            <a:r>
              <a:rPr lang="en-US" sz="1000" b="1" dirty="0"/>
              <a:t>School Performance Data Summary</a:t>
            </a:r>
          </a:p>
          <a:p>
            <a:pPr marL="0" indent="0">
              <a:buNone/>
            </a:pPr>
            <a:endParaRPr lang="en-AU" sz="1200" b="1" dirty="0"/>
          </a:p>
        </p:txBody>
      </p:sp>
      <p:graphicFrame>
        <p:nvGraphicFramePr>
          <p:cNvPr id="5" name="Object 4"/>
          <p:cNvGraphicFramePr>
            <a:graphicFrameLocks noChangeAspect="1"/>
          </p:cNvGraphicFramePr>
          <p:nvPr>
            <p:extLst>
              <p:ext uri="{D42A27DB-BD31-4B8C-83A1-F6EECF244321}">
                <p14:modId xmlns:p14="http://schemas.microsoft.com/office/powerpoint/2010/main" val="3042364097"/>
              </p:ext>
            </p:extLst>
          </p:nvPr>
        </p:nvGraphicFramePr>
        <p:xfrm>
          <a:off x="484952" y="1434164"/>
          <a:ext cx="4808943" cy="3709336"/>
        </p:xfrm>
        <a:graphic>
          <a:graphicData uri="http://schemas.openxmlformats.org/presentationml/2006/ole">
            <mc:AlternateContent xmlns:mc="http://schemas.openxmlformats.org/markup-compatibility/2006">
              <mc:Choice xmlns:v="urn:schemas-microsoft-com:vml" Requires="v">
                <p:oleObj name="Document" r:id="rId4" imgW="7557756" imgH="6428130" progId="Word.Document.12">
                  <p:embed/>
                </p:oleObj>
              </mc:Choice>
              <mc:Fallback>
                <p:oleObj name="Document" r:id="rId4" imgW="7557756" imgH="6428130" progId="Word.Document.12">
                  <p:embed/>
                  <p:pic>
                    <p:nvPicPr>
                      <p:cNvPr id="0" name=""/>
                      <p:cNvPicPr/>
                      <p:nvPr/>
                    </p:nvPicPr>
                    <p:blipFill>
                      <a:blip r:embed="rId5"/>
                      <a:stretch>
                        <a:fillRect/>
                      </a:stretch>
                    </p:blipFill>
                    <p:spPr>
                      <a:xfrm>
                        <a:off x="484952" y="1434164"/>
                        <a:ext cx="4808943" cy="370933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76764942"/>
              </p:ext>
            </p:extLst>
          </p:nvPr>
        </p:nvGraphicFramePr>
        <p:xfrm>
          <a:off x="4581625" y="1193260"/>
          <a:ext cx="4466122" cy="3912474"/>
        </p:xfrm>
        <a:graphic>
          <a:graphicData uri="http://schemas.openxmlformats.org/presentationml/2006/ole">
            <mc:AlternateContent xmlns:mc="http://schemas.openxmlformats.org/markup-compatibility/2006">
              <mc:Choice xmlns:v="urn:schemas-microsoft-com:vml" Requires="v">
                <p:oleObj name="Document" r:id="rId6" imgW="7557756" imgH="8026264" progId="Word.Document.12">
                  <p:embed/>
                </p:oleObj>
              </mc:Choice>
              <mc:Fallback>
                <p:oleObj name="Document" r:id="rId6" imgW="7557756" imgH="8026264" progId="Word.Document.12">
                  <p:embed/>
                  <p:pic>
                    <p:nvPicPr>
                      <p:cNvPr id="0" name=""/>
                      <p:cNvPicPr/>
                      <p:nvPr/>
                    </p:nvPicPr>
                    <p:blipFill>
                      <a:blip r:embed="rId7"/>
                      <a:stretch>
                        <a:fillRect/>
                      </a:stretch>
                    </p:blipFill>
                    <p:spPr>
                      <a:xfrm>
                        <a:off x="4581625" y="1193260"/>
                        <a:ext cx="4466122" cy="3912474"/>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4167301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69152-0A6D-2F8A-B23D-00C1452368CC}"/>
              </a:ext>
            </a:extLst>
          </p:cNvPr>
          <p:cNvSpPr>
            <a:spLocks noGrp="1"/>
          </p:cNvSpPr>
          <p:nvPr>
            <p:ph type="title"/>
          </p:nvPr>
        </p:nvSpPr>
        <p:spPr>
          <a:xfrm>
            <a:off x="613317" y="244026"/>
            <a:ext cx="3143194" cy="1257151"/>
          </a:xfrm>
        </p:spPr>
        <p:txBody>
          <a:bodyPr anchor="b">
            <a:normAutofit/>
          </a:bodyPr>
          <a:lstStyle/>
          <a:p>
            <a:pPr>
              <a:lnSpc>
                <a:spcPct val="100000"/>
              </a:lnSpc>
            </a:pPr>
            <a:r>
              <a:rPr lang="en-US" dirty="0">
                <a:solidFill>
                  <a:schemeClr val="tx1"/>
                </a:solidFill>
              </a:rPr>
              <a:t>Images in Annual Reports </a:t>
            </a:r>
            <a:endParaRPr lang="en-AU" dirty="0">
              <a:solidFill>
                <a:schemeClr val="tx1"/>
              </a:solidFill>
            </a:endParaRPr>
          </a:p>
        </p:txBody>
      </p:sp>
      <p:sp>
        <p:nvSpPr>
          <p:cNvPr id="51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8" name="Content Placeholder 2">
            <a:extLst>
              <a:ext uri="{FF2B5EF4-FFF2-40B4-BE49-F238E27FC236}">
                <a16:creationId xmlns:a16="http://schemas.microsoft.com/office/drawing/2014/main" id="{ABBB3B86-B1E4-CE88-6FE9-3816D073B9D2}"/>
              </a:ext>
            </a:extLst>
          </p:cNvPr>
          <p:cNvSpPr>
            <a:spLocks noGrp="1"/>
          </p:cNvSpPr>
          <p:nvPr>
            <p:ph idx="1"/>
          </p:nvPr>
        </p:nvSpPr>
        <p:spPr>
          <a:xfrm>
            <a:off x="433627" y="2252546"/>
            <a:ext cx="3502573" cy="2638595"/>
          </a:xfrm>
        </p:spPr>
        <p:txBody>
          <a:bodyPr>
            <a:noAutofit/>
          </a:bodyPr>
          <a:lstStyle/>
          <a:p>
            <a:r>
              <a:rPr lang="en-US" sz="1800" dirty="0"/>
              <a:t>Please upload one photo for the front cover only</a:t>
            </a:r>
          </a:p>
          <a:p>
            <a:endParaRPr lang="en-US" sz="1800" dirty="0"/>
          </a:p>
          <a:p>
            <a:r>
              <a:rPr lang="en-US" sz="1800" dirty="0"/>
              <a:t>Schools may add photographic images without limitation to their Annual Report (outside of the eduDOCS platform) for publishing on the school's website.</a:t>
            </a:r>
          </a:p>
        </p:txBody>
      </p:sp>
      <p:pic>
        <p:nvPicPr>
          <p:cNvPr id="5122" name="Picture 2" descr="E1087-9">
            <a:hlinkClick r:id="rId4"/>
            <a:extLst>
              <a:ext uri="{FF2B5EF4-FFF2-40B4-BE49-F238E27FC236}">
                <a16:creationId xmlns:a16="http://schemas.microsoft.com/office/drawing/2014/main" id="{EBECAFFC-2E7A-168E-14F6-4801B9501C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868" r="20180"/>
          <a:stretch/>
        </p:blipFill>
        <p:spPr bwMode="auto">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44298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8A18-36B9-BF36-D2D2-0B1A7CF24BF0}"/>
              </a:ext>
            </a:extLst>
          </p:cNvPr>
          <p:cNvSpPr>
            <a:spLocks noGrp="1"/>
          </p:cNvSpPr>
          <p:nvPr>
            <p:ph type="title"/>
          </p:nvPr>
        </p:nvSpPr>
        <p:spPr/>
        <p:txBody>
          <a:bodyPr/>
          <a:lstStyle/>
          <a:p>
            <a:r>
              <a:rPr lang="en-US" dirty="0">
                <a:solidFill>
                  <a:srgbClr val="FFC000"/>
                </a:solidFill>
              </a:rPr>
              <a:t>Images - instructions</a:t>
            </a:r>
            <a:endParaRPr lang="en-AU" dirty="0">
              <a:solidFill>
                <a:srgbClr val="FFC000"/>
              </a:solidFill>
            </a:endParaRPr>
          </a:p>
        </p:txBody>
      </p:sp>
      <p:sp>
        <p:nvSpPr>
          <p:cNvPr id="7" name="Content Placeholder 6">
            <a:extLst>
              <a:ext uri="{FF2B5EF4-FFF2-40B4-BE49-F238E27FC236}">
                <a16:creationId xmlns:a16="http://schemas.microsoft.com/office/drawing/2014/main" id="{D4B807CD-A406-1993-9761-636ABC455A3E}"/>
              </a:ext>
            </a:extLst>
          </p:cNvPr>
          <p:cNvSpPr>
            <a:spLocks noGrp="1"/>
          </p:cNvSpPr>
          <p:nvPr>
            <p:ph idx="1"/>
          </p:nvPr>
        </p:nvSpPr>
        <p:spPr/>
        <p:txBody>
          <a:bodyPr/>
          <a:lstStyle/>
          <a:p>
            <a:r>
              <a:rPr lang="en-US" dirty="0"/>
              <a:t>Image should be in standard landscape orientation with a ratio of 3:2 width/height</a:t>
            </a:r>
          </a:p>
          <a:p>
            <a:r>
              <a:rPr lang="en-US" dirty="0"/>
              <a:t>A photo taken from a mobile phone in landscape orientation will work</a:t>
            </a:r>
          </a:p>
          <a:p>
            <a:r>
              <a:rPr lang="en-US" dirty="0"/>
              <a:t>Image should be in PNG or JPEG format</a:t>
            </a:r>
          </a:p>
          <a:p>
            <a:r>
              <a:rPr lang="en-US" dirty="0"/>
              <a:t>The file size of the photo should not exceed 5 MB, if it is more than this, please use editing tools to compress the size</a:t>
            </a:r>
          </a:p>
          <a:p>
            <a:r>
              <a:rPr lang="en-US" dirty="0"/>
              <a:t>The ARSC help desk can assist in preparing the photo for the report, please email arsc@macs.vic.edu.au</a:t>
            </a:r>
            <a:endParaRPr lang="en-AU" dirty="0"/>
          </a:p>
        </p:txBody>
      </p:sp>
    </p:spTree>
    <p:custDataLst>
      <p:tags r:id="rId1"/>
    </p:custDataLst>
    <p:extLst>
      <p:ext uri="{BB962C8B-B14F-4D97-AF65-F5344CB8AC3E}">
        <p14:creationId xmlns:p14="http://schemas.microsoft.com/office/powerpoint/2010/main" val="494096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7F7FC-9231-BE98-56E9-83A1A57A5A58}"/>
              </a:ext>
            </a:extLst>
          </p:cNvPr>
          <p:cNvSpPr>
            <a:spLocks noGrp="1"/>
          </p:cNvSpPr>
          <p:nvPr>
            <p:ph type="title"/>
          </p:nvPr>
        </p:nvSpPr>
        <p:spPr/>
        <p:txBody>
          <a:bodyPr/>
          <a:lstStyle/>
          <a:p>
            <a:r>
              <a:rPr lang="en-US" dirty="0">
                <a:solidFill>
                  <a:srgbClr val="FFC000"/>
                </a:solidFill>
              </a:rPr>
              <a:t>Generate your report</a:t>
            </a:r>
            <a:endParaRPr lang="en-AU" dirty="0">
              <a:solidFill>
                <a:srgbClr val="FFC000"/>
              </a:solidFill>
            </a:endParaRPr>
          </a:p>
        </p:txBody>
      </p:sp>
      <p:pic>
        <p:nvPicPr>
          <p:cNvPr id="15" name="Content Placeholder 14">
            <a:extLst>
              <a:ext uri="{FF2B5EF4-FFF2-40B4-BE49-F238E27FC236}">
                <a16:creationId xmlns:a16="http://schemas.microsoft.com/office/drawing/2014/main" id="{F1678E84-4BAF-1118-A052-5E21782D6F45}"/>
              </a:ext>
            </a:extLst>
          </p:cNvPr>
          <p:cNvPicPr>
            <a:picLocks noGrp="1" noChangeAspect="1"/>
          </p:cNvPicPr>
          <p:nvPr>
            <p:ph idx="1"/>
          </p:nvPr>
        </p:nvPicPr>
        <p:blipFill>
          <a:blip r:embed="rId4"/>
          <a:stretch>
            <a:fillRect/>
          </a:stretch>
        </p:blipFill>
        <p:spPr>
          <a:xfrm>
            <a:off x="628650" y="2957098"/>
            <a:ext cx="7886700" cy="785098"/>
          </a:xfrm>
        </p:spPr>
      </p:pic>
      <p:sp>
        <p:nvSpPr>
          <p:cNvPr id="17" name="TextBox 16">
            <a:extLst>
              <a:ext uri="{FF2B5EF4-FFF2-40B4-BE49-F238E27FC236}">
                <a16:creationId xmlns:a16="http://schemas.microsoft.com/office/drawing/2014/main" id="{53578FB8-21CB-D9B5-7C55-D7A16DC5BD94}"/>
              </a:ext>
            </a:extLst>
          </p:cNvPr>
          <p:cNvSpPr txBox="1"/>
          <p:nvPr/>
        </p:nvSpPr>
        <p:spPr>
          <a:xfrm>
            <a:off x="771525" y="1408697"/>
            <a:ext cx="7743825" cy="132343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lumMod val="65000"/>
                    <a:lumOff val="35000"/>
                  </a:schemeClr>
                </a:solidFill>
                <a:latin typeface="Arial" charset="0"/>
                <a:cs typeface="Arial" charset="0"/>
              </a:rPr>
              <a:t>Once all sections are completed and marked green, click ‘Generate document’ to ensure your ARSC report has the latest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lumMod val="65000"/>
                  <a:lumOff val="35000"/>
                </a:schemeClr>
              </a:solidFill>
              <a:latin typeface="Arial" charset="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lumMod val="65000"/>
                    <a:lumOff val="35000"/>
                  </a:schemeClr>
                </a:solidFill>
                <a:latin typeface="Arial" charset="0"/>
                <a:cs typeface="Arial" charset="0"/>
              </a:rPr>
              <a:t>Failure to Generate document may cause some information to appear missing from your report</a:t>
            </a:r>
            <a:endParaRPr lang="en-AU" sz="1600" dirty="0">
              <a:solidFill>
                <a:schemeClr val="tx1">
                  <a:lumMod val="65000"/>
                  <a:lumOff val="35000"/>
                </a:schemeClr>
              </a:solidFill>
              <a:latin typeface="Arial" charset="0"/>
              <a:cs typeface="Arial" charset="0"/>
            </a:endParaRPr>
          </a:p>
        </p:txBody>
      </p:sp>
      <p:sp>
        <p:nvSpPr>
          <p:cNvPr id="18" name="Oval 17">
            <a:extLst>
              <a:ext uri="{FF2B5EF4-FFF2-40B4-BE49-F238E27FC236}">
                <a16:creationId xmlns:a16="http://schemas.microsoft.com/office/drawing/2014/main" id="{69E4E2A2-7F4A-5575-F147-1C17591999D1}"/>
              </a:ext>
            </a:extLst>
          </p:cNvPr>
          <p:cNvSpPr/>
          <p:nvPr/>
        </p:nvSpPr>
        <p:spPr>
          <a:xfrm>
            <a:off x="7648575" y="3219450"/>
            <a:ext cx="171450" cy="209550"/>
          </a:xfrm>
          <a:prstGeom prst="ellipse">
            <a:avLst/>
          </a:prstGeom>
          <a:noFill/>
          <a:ln>
            <a:solidFill>
              <a:srgbClr val="A0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Straight Arrow Connector 19">
            <a:extLst>
              <a:ext uri="{FF2B5EF4-FFF2-40B4-BE49-F238E27FC236}">
                <a16:creationId xmlns:a16="http://schemas.microsoft.com/office/drawing/2014/main" id="{64506EFF-7FB2-6AE4-0CBE-918C9835BAE5}"/>
              </a:ext>
            </a:extLst>
          </p:cNvPr>
          <p:cNvCxnSpPr/>
          <p:nvPr/>
        </p:nvCxnSpPr>
        <p:spPr>
          <a:xfrm>
            <a:off x="7134225" y="1685210"/>
            <a:ext cx="523875" cy="1495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40286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7DFB-326F-79E1-FB2D-98DCAEF51787}"/>
              </a:ext>
            </a:extLst>
          </p:cNvPr>
          <p:cNvSpPr>
            <a:spLocks noGrp="1"/>
          </p:cNvSpPr>
          <p:nvPr>
            <p:ph type="title"/>
          </p:nvPr>
        </p:nvSpPr>
        <p:spPr/>
        <p:txBody>
          <a:bodyPr/>
          <a:lstStyle/>
          <a:p>
            <a:r>
              <a:rPr lang="en-US" dirty="0">
                <a:solidFill>
                  <a:srgbClr val="FFC000"/>
                </a:solidFill>
              </a:rPr>
              <a:t>View, verify and download your report</a:t>
            </a:r>
            <a:endParaRPr lang="en-AU" dirty="0">
              <a:solidFill>
                <a:srgbClr val="FFC000"/>
              </a:solidFill>
            </a:endParaRPr>
          </a:p>
        </p:txBody>
      </p:sp>
      <p:sp>
        <p:nvSpPr>
          <p:cNvPr id="3" name="Content Placeholder 2">
            <a:extLst>
              <a:ext uri="{FF2B5EF4-FFF2-40B4-BE49-F238E27FC236}">
                <a16:creationId xmlns:a16="http://schemas.microsoft.com/office/drawing/2014/main" id="{8CD69C17-F6A1-5CDD-5C67-093C01CE9F3A}"/>
              </a:ext>
            </a:extLst>
          </p:cNvPr>
          <p:cNvSpPr>
            <a:spLocks noGrp="1"/>
          </p:cNvSpPr>
          <p:nvPr>
            <p:ph idx="1"/>
          </p:nvPr>
        </p:nvSpPr>
        <p:spPr>
          <a:xfrm>
            <a:off x="650952" y="1369219"/>
            <a:ext cx="7886700" cy="3161110"/>
          </a:xfrm>
        </p:spPr>
        <p:txBody>
          <a:bodyPr/>
          <a:lstStyle/>
          <a:p>
            <a:r>
              <a:rPr lang="en-AU" sz="1600" dirty="0">
                <a:effectLst/>
                <a:latin typeface="Arial" panose="020B0604020202020204" pitchFamily="34" charset="0"/>
                <a:ea typeface="PMingLiU" panose="02020500000000000000" pitchFamily="18" charset="-120"/>
                <a:cs typeface="Arial" panose="020B0604020202020204" pitchFamily="34" charset="0"/>
              </a:rPr>
              <a:t>View your report to ensure all sections are complete</a:t>
            </a:r>
          </a:p>
          <a:p>
            <a:endParaRPr lang="en-AU" sz="2400" dirty="0">
              <a:latin typeface="Calibri" panose="020F0502020204030204" pitchFamily="34" charset="0"/>
              <a:ea typeface="PMingLiU" panose="02020500000000000000" pitchFamily="18" charset="-120"/>
              <a:cs typeface="Arial" panose="020B0604020202020204" pitchFamily="34" charset="0"/>
            </a:endParaRPr>
          </a:p>
          <a:p>
            <a:pPr marL="0" indent="0">
              <a:buNone/>
            </a:pPr>
            <a:endParaRPr lang="en-AU" sz="1600" dirty="0">
              <a:effectLst/>
              <a:latin typeface="Arial" panose="020B0604020202020204" pitchFamily="34" charset="0"/>
              <a:ea typeface="PMingLiU" panose="02020500000000000000" pitchFamily="18" charset="-120"/>
              <a:cs typeface="Arial" panose="020B0604020202020204" pitchFamily="34" charset="0"/>
            </a:endParaRPr>
          </a:p>
          <a:p>
            <a:r>
              <a:rPr lang="en-AU" sz="1600" dirty="0">
                <a:effectLst/>
                <a:latin typeface="Arial" panose="020B0604020202020204" pitchFamily="34" charset="0"/>
                <a:ea typeface="PMingLiU" panose="02020500000000000000" pitchFamily="18" charset="-120"/>
                <a:cs typeface="Arial" panose="020B0604020202020204" pitchFamily="34" charset="0"/>
              </a:rPr>
              <a:t>Once all sections are completed and you have clicked ‘Generated document’, the ARSC can be</a:t>
            </a:r>
            <a:r>
              <a:rPr lang="en-AU" sz="1600" b="1" dirty="0">
                <a:effectLst/>
                <a:latin typeface="Arial" panose="020B0604020202020204" pitchFamily="34" charset="0"/>
                <a:ea typeface="PMingLiU" panose="02020500000000000000" pitchFamily="18" charset="-120"/>
                <a:cs typeface="Arial" panose="020B0604020202020204" pitchFamily="34" charset="0"/>
              </a:rPr>
              <a:t> ‘verified’</a:t>
            </a:r>
            <a:r>
              <a:rPr lang="en-AU" sz="1600" dirty="0">
                <a:effectLst/>
                <a:latin typeface="Arial" panose="020B0604020202020204" pitchFamily="34" charset="0"/>
                <a:ea typeface="PMingLiU" panose="02020500000000000000" pitchFamily="18" charset="-120"/>
                <a:cs typeface="Arial" panose="020B0604020202020204" pitchFamily="34" charset="0"/>
              </a:rPr>
              <a:t>.</a:t>
            </a:r>
            <a:endParaRPr lang="en-AU"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8EEC9B9-7A24-0D3E-1548-C1D72FE284F8}"/>
              </a:ext>
            </a:extLst>
          </p:cNvPr>
          <p:cNvPicPr>
            <a:picLocks noChangeAspect="1"/>
          </p:cNvPicPr>
          <p:nvPr/>
        </p:nvPicPr>
        <p:blipFill>
          <a:blip r:embed="rId4"/>
          <a:stretch>
            <a:fillRect/>
          </a:stretch>
        </p:blipFill>
        <p:spPr>
          <a:xfrm>
            <a:off x="947854" y="1689483"/>
            <a:ext cx="2557348" cy="551354"/>
          </a:xfrm>
          <a:prstGeom prst="rect">
            <a:avLst/>
          </a:prstGeom>
        </p:spPr>
      </p:pic>
      <p:pic>
        <p:nvPicPr>
          <p:cNvPr id="9" name="Picture 8">
            <a:extLst>
              <a:ext uri="{FF2B5EF4-FFF2-40B4-BE49-F238E27FC236}">
                <a16:creationId xmlns:a16="http://schemas.microsoft.com/office/drawing/2014/main" id="{DA16B9F6-6C9D-5367-012D-638C457029F2}"/>
              </a:ext>
            </a:extLst>
          </p:cNvPr>
          <p:cNvPicPr>
            <a:picLocks noChangeAspect="1"/>
          </p:cNvPicPr>
          <p:nvPr/>
        </p:nvPicPr>
        <p:blipFill>
          <a:blip r:embed="rId4"/>
          <a:stretch>
            <a:fillRect/>
          </a:stretch>
        </p:blipFill>
        <p:spPr>
          <a:xfrm>
            <a:off x="932616" y="2949774"/>
            <a:ext cx="2557346" cy="551354"/>
          </a:xfrm>
          <a:prstGeom prst="rect">
            <a:avLst/>
          </a:prstGeom>
        </p:spPr>
      </p:pic>
      <p:sp>
        <p:nvSpPr>
          <p:cNvPr id="10" name="Oval 9">
            <a:extLst>
              <a:ext uri="{FF2B5EF4-FFF2-40B4-BE49-F238E27FC236}">
                <a16:creationId xmlns:a16="http://schemas.microsoft.com/office/drawing/2014/main" id="{85837DFF-149D-4A3D-3207-50983EC846CD}"/>
              </a:ext>
            </a:extLst>
          </p:cNvPr>
          <p:cNvSpPr/>
          <p:nvPr/>
        </p:nvSpPr>
        <p:spPr>
          <a:xfrm>
            <a:off x="1638300" y="1743688"/>
            <a:ext cx="276225" cy="442944"/>
          </a:xfrm>
          <a:prstGeom prst="ellipse">
            <a:avLst/>
          </a:prstGeom>
          <a:noFill/>
          <a:ln>
            <a:solidFill>
              <a:srgbClr val="A0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D355C87F-E619-929F-28A1-1B9BCACC1DB5}"/>
              </a:ext>
            </a:extLst>
          </p:cNvPr>
          <p:cNvSpPr/>
          <p:nvPr/>
        </p:nvSpPr>
        <p:spPr>
          <a:xfrm>
            <a:off x="2211289" y="2923589"/>
            <a:ext cx="323850" cy="461994"/>
          </a:xfrm>
          <a:prstGeom prst="ellipse">
            <a:avLst/>
          </a:prstGeom>
          <a:noFill/>
          <a:ln>
            <a:solidFill>
              <a:srgbClr val="A0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B720CF8E-7C59-91DF-BE48-AE5F51BD8550}"/>
              </a:ext>
            </a:extLst>
          </p:cNvPr>
          <p:cNvSpPr txBox="1"/>
          <p:nvPr/>
        </p:nvSpPr>
        <p:spPr>
          <a:xfrm>
            <a:off x="932616" y="3625211"/>
            <a:ext cx="673691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rPr>
              <a:t>Click the ‘Resources’ button to open your completed report. Select your report in docx and/or pdf and download.</a:t>
            </a:r>
            <a:endParaRPr kumimoji="0" lang="en-AU" sz="1600" b="0" i="0" u="none" strike="noStrike" kern="1200" cap="none" spc="0" normalizeH="0" baseline="0" noProof="0" dirty="0">
              <a:ln>
                <a:noFill/>
              </a:ln>
              <a:solidFill>
                <a:prstClr val="black">
                  <a:lumMod val="65000"/>
                  <a:lumOff val="35000"/>
                </a:prstClr>
              </a:solidFill>
              <a:effectLst/>
              <a:uLnTx/>
              <a:uFillTx/>
              <a:latin typeface="Arial" charset="0"/>
              <a:ea typeface="+mn-ea"/>
              <a:cs typeface="Arial" charset="0"/>
            </a:endParaRPr>
          </a:p>
        </p:txBody>
      </p:sp>
      <p:pic>
        <p:nvPicPr>
          <p:cNvPr id="7" name="Picture 6">
            <a:extLst>
              <a:ext uri="{FF2B5EF4-FFF2-40B4-BE49-F238E27FC236}">
                <a16:creationId xmlns:a16="http://schemas.microsoft.com/office/drawing/2014/main" id="{2AAF2E7B-704E-516D-AA89-B5B0A08392F9}"/>
              </a:ext>
            </a:extLst>
          </p:cNvPr>
          <p:cNvPicPr>
            <a:picLocks noChangeAspect="1"/>
          </p:cNvPicPr>
          <p:nvPr/>
        </p:nvPicPr>
        <p:blipFill>
          <a:blip r:embed="rId5"/>
          <a:stretch>
            <a:fillRect/>
          </a:stretch>
        </p:blipFill>
        <p:spPr>
          <a:xfrm>
            <a:off x="799942" y="4325065"/>
            <a:ext cx="3360578" cy="442754"/>
          </a:xfrm>
          <a:prstGeom prst="rect">
            <a:avLst/>
          </a:prstGeom>
        </p:spPr>
      </p:pic>
      <p:cxnSp>
        <p:nvCxnSpPr>
          <p:cNvPr id="12" name="Straight Arrow Connector 11">
            <a:extLst>
              <a:ext uri="{FF2B5EF4-FFF2-40B4-BE49-F238E27FC236}">
                <a16:creationId xmlns:a16="http://schemas.microsoft.com/office/drawing/2014/main" id="{F149FB1C-2391-2FB6-C295-759B50A1DD50}"/>
              </a:ext>
            </a:extLst>
          </p:cNvPr>
          <p:cNvCxnSpPr/>
          <p:nvPr/>
        </p:nvCxnSpPr>
        <p:spPr>
          <a:xfrm flipH="1">
            <a:off x="1474470" y="3821392"/>
            <a:ext cx="736819" cy="621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74F522EF-D75C-134F-A5E1-7926C7E9DF96}"/>
              </a:ext>
            </a:extLst>
          </p:cNvPr>
          <p:cNvSpPr/>
          <p:nvPr/>
        </p:nvSpPr>
        <p:spPr>
          <a:xfrm>
            <a:off x="1108710" y="4263535"/>
            <a:ext cx="262890" cy="442754"/>
          </a:xfrm>
          <a:prstGeom prst="ellipse">
            <a:avLst/>
          </a:prstGeom>
          <a:noFill/>
          <a:ln>
            <a:solidFill>
              <a:srgbClr val="A0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977562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497A-9EAD-E25C-6385-B579A65635A0}"/>
              </a:ext>
            </a:extLst>
          </p:cNvPr>
          <p:cNvSpPr>
            <a:spLocks noGrp="1"/>
          </p:cNvSpPr>
          <p:nvPr>
            <p:ph type="title"/>
          </p:nvPr>
        </p:nvSpPr>
        <p:spPr/>
        <p:txBody>
          <a:bodyPr/>
          <a:lstStyle/>
          <a:p>
            <a:r>
              <a:rPr lang="en-US" dirty="0">
                <a:solidFill>
                  <a:srgbClr val="FFC000"/>
                </a:solidFill>
              </a:rPr>
              <a:t>Resources and key dates</a:t>
            </a:r>
            <a:endParaRPr lang="en-AU" dirty="0">
              <a:solidFill>
                <a:srgbClr val="FFC000"/>
              </a:solidFill>
            </a:endParaRPr>
          </a:p>
        </p:txBody>
      </p:sp>
      <p:graphicFrame>
        <p:nvGraphicFramePr>
          <p:cNvPr id="5" name="Content Placeholder 2">
            <a:extLst>
              <a:ext uri="{FF2B5EF4-FFF2-40B4-BE49-F238E27FC236}">
                <a16:creationId xmlns:a16="http://schemas.microsoft.com/office/drawing/2014/main" id="{79ED30A5-DC5B-7149-C4B3-3A8AA03AA81A}"/>
              </a:ext>
            </a:extLst>
          </p:cNvPr>
          <p:cNvGraphicFramePr>
            <a:graphicFrameLocks noGrp="1"/>
          </p:cNvGraphicFramePr>
          <p:nvPr>
            <p:ph idx="1"/>
            <p:extLst>
              <p:ext uri="{D42A27DB-BD31-4B8C-83A1-F6EECF244321}">
                <p14:modId xmlns:p14="http://schemas.microsoft.com/office/powerpoint/2010/main" val="806948397"/>
              </p:ext>
            </p:extLst>
          </p:nvPr>
        </p:nvGraphicFramePr>
        <p:xfrm>
          <a:off x="754380" y="1193261"/>
          <a:ext cx="5589270" cy="1629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E235C054-3CA5-2531-78C8-AB7CE424921B}"/>
              </a:ext>
            </a:extLst>
          </p:cNvPr>
          <p:cNvSpPr txBox="1"/>
          <p:nvPr/>
        </p:nvSpPr>
        <p:spPr>
          <a:xfrm>
            <a:off x="748665" y="3950240"/>
            <a:ext cx="7646670" cy="861774"/>
          </a:xfrm>
          <a:prstGeom prst="rect">
            <a:avLst/>
          </a:prstGeom>
          <a:noFill/>
        </p:spPr>
        <p:txBody>
          <a:bodyPr wrap="square">
            <a:spAutoFit/>
          </a:bodyPr>
          <a:lstStyle/>
          <a:p>
            <a:pPr indent="-171450">
              <a:spcBef>
                <a:spcPts val="600"/>
              </a:spcBef>
              <a:spcAft>
                <a:spcPts val="600"/>
              </a:spcAft>
              <a:buFont typeface="Arial" panose="020B0604020202020204" pitchFamily="34" charset="0"/>
              <a:buChar char="•"/>
              <a:defRPr/>
            </a:pPr>
            <a:r>
              <a:rPr lang="en-US" sz="2000" dirty="0"/>
              <a:t>Principal Attestation checklist no later than </a:t>
            </a:r>
            <a:r>
              <a:rPr lang="en-US" sz="2000" b="1" dirty="0"/>
              <a:t>Friday 31 March</a:t>
            </a:r>
          </a:p>
          <a:p>
            <a:pPr indent="-171450">
              <a:spcBef>
                <a:spcPts val="600"/>
              </a:spcBef>
              <a:spcAft>
                <a:spcPts val="600"/>
              </a:spcAft>
              <a:buFont typeface="Arial" panose="020B0604020202020204" pitchFamily="34" charset="0"/>
              <a:buChar char="•"/>
              <a:defRPr/>
            </a:pPr>
            <a:r>
              <a:rPr lang="en-US" sz="2000" dirty="0"/>
              <a:t>Annual Report to the School Community no later than </a:t>
            </a:r>
            <a:r>
              <a:rPr lang="en-US" sz="2000" b="1" dirty="0"/>
              <a:t>Friday, 5 May</a:t>
            </a:r>
          </a:p>
        </p:txBody>
      </p:sp>
      <p:grpSp>
        <p:nvGrpSpPr>
          <p:cNvPr id="6" name="Group 5">
            <a:extLst>
              <a:ext uri="{FF2B5EF4-FFF2-40B4-BE49-F238E27FC236}">
                <a16:creationId xmlns:a16="http://schemas.microsoft.com/office/drawing/2014/main" id="{5648ACA8-2144-C3BE-DFE9-5E8CADFF6D6B}"/>
              </a:ext>
            </a:extLst>
          </p:cNvPr>
          <p:cNvGrpSpPr/>
          <p:nvPr/>
        </p:nvGrpSpPr>
        <p:grpSpPr>
          <a:xfrm>
            <a:off x="720807" y="3150257"/>
            <a:ext cx="4457700" cy="567615"/>
            <a:chOff x="0" y="433954"/>
            <a:chExt cx="7886700" cy="1216800"/>
          </a:xfrm>
        </p:grpSpPr>
        <p:sp>
          <p:nvSpPr>
            <p:cNvPr id="7" name="Rectangle: Rounded Corners 6">
              <a:extLst>
                <a:ext uri="{FF2B5EF4-FFF2-40B4-BE49-F238E27FC236}">
                  <a16:creationId xmlns:a16="http://schemas.microsoft.com/office/drawing/2014/main" id="{F6986923-4452-319A-8EC4-B50AE135F9BA}"/>
                </a:ext>
              </a:extLst>
            </p:cNvPr>
            <p:cNvSpPr/>
            <p:nvPr/>
          </p:nvSpPr>
          <p:spPr>
            <a:xfrm>
              <a:off x="0" y="433954"/>
              <a:ext cx="7886700" cy="1216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C1AA448B-B098-1F9A-7237-E90CA6E6375A}"/>
                </a:ext>
              </a:extLst>
            </p:cNvPr>
            <p:cNvSpPr txBox="1"/>
            <p:nvPr/>
          </p:nvSpPr>
          <p:spPr>
            <a:xfrm>
              <a:off x="59399" y="493353"/>
              <a:ext cx="7767903" cy="1098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3600" b="0" i="0" u="sng" kern="1200" baseline="0" dirty="0"/>
                <a:t>Key dates:</a:t>
              </a:r>
              <a:endParaRPr lang="en-US" sz="3600" kern="1200" dirty="0"/>
            </a:p>
          </p:txBody>
        </p:sp>
      </p:grpSp>
    </p:spTree>
    <p:custDataLst>
      <p:tags r:id="rId1"/>
    </p:custDataLst>
    <p:extLst>
      <p:ext uri="{BB962C8B-B14F-4D97-AF65-F5344CB8AC3E}">
        <p14:creationId xmlns:p14="http://schemas.microsoft.com/office/powerpoint/2010/main" val="12153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5BE23-6C8C-E650-AC11-54E82AAE859F}"/>
              </a:ext>
            </a:extLst>
          </p:cNvPr>
          <p:cNvSpPr>
            <a:spLocks noGrp="1"/>
          </p:cNvSpPr>
          <p:nvPr>
            <p:ph type="title"/>
          </p:nvPr>
        </p:nvSpPr>
        <p:spPr>
          <a:xfrm>
            <a:off x="1" y="-28198"/>
            <a:ext cx="9143999" cy="813396"/>
          </a:xfrm>
          <a:solidFill>
            <a:srgbClr val="A00045"/>
          </a:solidFill>
        </p:spPr>
        <p:txBody>
          <a:bodyPr anchor="b">
            <a:noAutofit/>
          </a:bodyPr>
          <a:lstStyle/>
          <a:p>
            <a:pPr algn="ctr">
              <a:lnSpc>
                <a:spcPct val="100000"/>
              </a:lnSpc>
              <a:spcBef>
                <a:spcPts val="1200"/>
              </a:spcBef>
              <a:spcAft>
                <a:spcPts val="1200"/>
              </a:spcAft>
              <a:tabLst>
                <a:tab pos="714375" algn="l"/>
              </a:tabLst>
            </a:pPr>
            <a:r>
              <a:rPr lang="en-AU" dirty="0">
                <a:solidFill>
                  <a:srgbClr val="FFD966"/>
                </a:solidFill>
              </a:rPr>
              <a:t>   Agenda				Speakers</a:t>
            </a:r>
          </a:p>
        </p:txBody>
      </p:sp>
      <p:sp>
        <p:nvSpPr>
          <p:cNvPr id="222" name="Content Placeholder 26">
            <a:extLst>
              <a:ext uri="{FF2B5EF4-FFF2-40B4-BE49-F238E27FC236}">
                <a16:creationId xmlns:a16="http://schemas.microsoft.com/office/drawing/2014/main" id="{C7B2E554-0623-4FCE-B9A4-A2069BC36D78}"/>
              </a:ext>
            </a:extLst>
          </p:cNvPr>
          <p:cNvSpPr>
            <a:spLocks noGrp="1"/>
          </p:cNvSpPr>
          <p:nvPr>
            <p:ph idx="1"/>
          </p:nvPr>
        </p:nvSpPr>
        <p:spPr>
          <a:xfrm>
            <a:off x="930356" y="813396"/>
            <a:ext cx="3719703" cy="3870116"/>
          </a:xfrm>
        </p:spPr>
        <p:txBody>
          <a:bodyPr anchor="t">
            <a:normAutofit fontScale="40000" lnSpcReduction="20000"/>
          </a:bodyPr>
          <a:lstStyle/>
          <a:p>
            <a:pPr marL="0" indent="0" algn="ctr">
              <a:lnSpc>
                <a:spcPct val="120000"/>
              </a:lnSpc>
              <a:spcBef>
                <a:spcPts val="1200"/>
              </a:spcBef>
              <a:spcAft>
                <a:spcPts val="600"/>
              </a:spcAft>
              <a:buNone/>
            </a:pPr>
            <a:br>
              <a:rPr lang="en-AU" sz="1400" dirty="0">
                <a:solidFill>
                  <a:schemeClr val="accent5">
                    <a:lumMod val="75000"/>
                  </a:schemeClr>
                </a:solidFill>
              </a:rPr>
            </a:br>
            <a:r>
              <a:rPr lang="en-AU" sz="3400" b="1" dirty="0">
                <a:solidFill>
                  <a:schemeClr val="accent5">
                    <a:lumMod val="75000"/>
                  </a:schemeClr>
                </a:solidFill>
              </a:rPr>
              <a:t>Welcome</a:t>
            </a:r>
            <a:br>
              <a:rPr lang="en-AU" sz="3400" dirty="0">
                <a:solidFill>
                  <a:schemeClr val="accent5">
                    <a:lumMod val="75000"/>
                  </a:schemeClr>
                </a:solidFill>
              </a:rPr>
            </a:br>
            <a:r>
              <a:rPr lang="en-AU" sz="3400" dirty="0">
                <a:solidFill>
                  <a:schemeClr val="accent5">
                    <a:lumMod val="75000"/>
                  </a:schemeClr>
                </a:solidFill>
              </a:rPr>
              <a:t>Kris Marrocco</a:t>
            </a:r>
            <a:br>
              <a:rPr lang="en-AU" sz="3400" dirty="0">
                <a:solidFill>
                  <a:schemeClr val="accent5">
                    <a:lumMod val="75000"/>
                  </a:schemeClr>
                </a:solidFill>
              </a:rPr>
            </a:br>
            <a:br>
              <a:rPr lang="en-AU" sz="3400" dirty="0">
                <a:solidFill>
                  <a:schemeClr val="accent5">
                    <a:lumMod val="75000"/>
                  </a:schemeClr>
                </a:solidFill>
              </a:rPr>
            </a:br>
            <a:r>
              <a:rPr lang="en-AU" sz="3400" b="1" dirty="0">
                <a:solidFill>
                  <a:schemeClr val="accent5">
                    <a:lumMod val="75000"/>
                  </a:schemeClr>
                </a:solidFill>
              </a:rPr>
              <a:t>Acknowledgement of Country</a:t>
            </a:r>
            <a:br>
              <a:rPr lang="en-AU" sz="3400" dirty="0">
                <a:solidFill>
                  <a:schemeClr val="accent5">
                    <a:lumMod val="75000"/>
                  </a:schemeClr>
                </a:solidFill>
              </a:rPr>
            </a:br>
            <a:r>
              <a:rPr lang="en-AU" sz="3400" dirty="0">
                <a:solidFill>
                  <a:schemeClr val="accent5">
                    <a:lumMod val="75000"/>
                  </a:schemeClr>
                </a:solidFill>
              </a:rPr>
              <a:t>David Judge</a:t>
            </a:r>
            <a:br>
              <a:rPr lang="en-AU" sz="3400" dirty="0">
                <a:solidFill>
                  <a:schemeClr val="accent5">
                    <a:lumMod val="75000"/>
                  </a:schemeClr>
                </a:solidFill>
              </a:rPr>
            </a:br>
            <a:br>
              <a:rPr lang="en-AU" sz="3400" dirty="0">
                <a:solidFill>
                  <a:schemeClr val="accent5">
                    <a:lumMod val="75000"/>
                  </a:schemeClr>
                </a:solidFill>
              </a:rPr>
            </a:br>
            <a:r>
              <a:rPr lang="en-AU" sz="3400" b="1" dirty="0">
                <a:solidFill>
                  <a:schemeClr val="accent5">
                    <a:lumMod val="75000"/>
                  </a:schemeClr>
                </a:solidFill>
              </a:rPr>
              <a:t>Prayer</a:t>
            </a:r>
            <a:br>
              <a:rPr lang="en-AU" sz="3400" dirty="0">
                <a:solidFill>
                  <a:schemeClr val="accent5">
                    <a:lumMod val="75000"/>
                  </a:schemeClr>
                </a:solidFill>
              </a:rPr>
            </a:br>
            <a:r>
              <a:rPr lang="en-AU" sz="3400" dirty="0">
                <a:solidFill>
                  <a:schemeClr val="accent5">
                    <a:lumMod val="75000"/>
                  </a:schemeClr>
                </a:solidFill>
              </a:rPr>
              <a:t>Dhavi Sharma</a:t>
            </a:r>
            <a:br>
              <a:rPr lang="en-AU" sz="3400" dirty="0">
                <a:solidFill>
                  <a:schemeClr val="accent5">
                    <a:lumMod val="75000"/>
                  </a:schemeClr>
                </a:solidFill>
              </a:rPr>
            </a:br>
            <a:br>
              <a:rPr lang="en-AU" sz="3400" dirty="0">
                <a:solidFill>
                  <a:schemeClr val="accent5">
                    <a:lumMod val="75000"/>
                  </a:schemeClr>
                </a:solidFill>
              </a:rPr>
            </a:br>
            <a:r>
              <a:rPr lang="en-AU" sz="3400" b="1" dirty="0">
                <a:solidFill>
                  <a:schemeClr val="accent5">
                    <a:lumMod val="75000"/>
                  </a:schemeClr>
                </a:solidFill>
              </a:rPr>
              <a:t>eduDOCS online Platform</a:t>
            </a:r>
            <a:br>
              <a:rPr lang="en-AU" sz="3400" b="1" dirty="0">
                <a:solidFill>
                  <a:schemeClr val="accent5">
                    <a:lumMod val="75000"/>
                  </a:schemeClr>
                </a:solidFill>
              </a:rPr>
            </a:br>
            <a:r>
              <a:rPr lang="en-AU" sz="3400" dirty="0">
                <a:solidFill>
                  <a:schemeClr val="accent5">
                    <a:lumMod val="75000"/>
                  </a:schemeClr>
                </a:solidFill>
              </a:rPr>
              <a:t>Kris Marrocco</a:t>
            </a:r>
            <a:br>
              <a:rPr lang="en-AU" sz="3400" dirty="0">
                <a:solidFill>
                  <a:schemeClr val="accent5">
                    <a:lumMod val="75000"/>
                  </a:schemeClr>
                </a:solidFill>
              </a:rPr>
            </a:br>
            <a:br>
              <a:rPr lang="en-AU" sz="3400" dirty="0">
                <a:solidFill>
                  <a:schemeClr val="accent5">
                    <a:lumMod val="75000"/>
                  </a:schemeClr>
                </a:solidFill>
              </a:rPr>
            </a:br>
            <a:r>
              <a:rPr lang="en-AU" sz="3400" b="1" dirty="0">
                <a:solidFill>
                  <a:schemeClr val="accent5">
                    <a:lumMod val="75000"/>
                  </a:schemeClr>
                </a:solidFill>
              </a:rPr>
              <a:t>Principal Attestation</a:t>
            </a:r>
            <a:br>
              <a:rPr lang="en-AU" sz="3400" dirty="0">
                <a:solidFill>
                  <a:schemeClr val="accent5">
                    <a:lumMod val="75000"/>
                  </a:schemeClr>
                </a:solidFill>
              </a:rPr>
            </a:br>
            <a:r>
              <a:rPr lang="en-AU" sz="3400" dirty="0">
                <a:solidFill>
                  <a:schemeClr val="accent5">
                    <a:lumMod val="75000"/>
                  </a:schemeClr>
                </a:solidFill>
              </a:rPr>
              <a:t>Kris Marrocco</a:t>
            </a:r>
            <a:br>
              <a:rPr lang="en-AU" sz="3400" dirty="0">
                <a:solidFill>
                  <a:schemeClr val="accent5">
                    <a:lumMod val="75000"/>
                  </a:schemeClr>
                </a:solidFill>
              </a:rPr>
            </a:br>
            <a:br>
              <a:rPr lang="en-AU" sz="3400" dirty="0">
                <a:solidFill>
                  <a:schemeClr val="accent5">
                    <a:lumMod val="75000"/>
                  </a:schemeClr>
                </a:solidFill>
              </a:rPr>
            </a:br>
            <a:r>
              <a:rPr lang="en-AU" sz="3400" b="1" dirty="0">
                <a:solidFill>
                  <a:schemeClr val="accent5">
                    <a:lumMod val="75000"/>
                  </a:schemeClr>
                </a:solidFill>
              </a:rPr>
              <a:t>ARSC</a:t>
            </a:r>
            <a:br>
              <a:rPr lang="en-AU" sz="3400" dirty="0">
                <a:solidFill>
                  <a:schemeClr val="accent5">
                    <a:lumMod val="75000"/>
                  </a:schemeClr>
                </a:solidFill>
              </a:rPr>
            </a:br>
            <a:r>
              <a:rPr lang="en-AU" sz="3400" dirty="0">
                <a:solidFill>
                  <a:schemeClr val="accent5">
                    <a:lumMod val="75000"/>
                  </a:schemeClr>
                </a:solidFill>
              </a:rPr>
              <a:t>David Judge</a:t>
            </a:r>
            <a:endParaRPr lang="en-US" sz="3400" dirty="0">
              <a:solidFill>
                <a:schemeClr val="accent5">
                  <a:lumMod val="75000"/>
                </a:schemeClr>
              </a:solidFill>
            </a:endParaRPr>
          </a:p>
        </p:txBody>
      </p:sp>
      <p:pic>
        <p:nvPicPr>
          <p:cNvPr id="6" name="Content Placeholder 5">
            <a:extLst>
              <a:ext uri="{FF2B5EF4-FFF2-40B4-BE49-F238E27FC236}">
                <a16:creationId xmlns:a16="http://schemas.microsoft.com/office/drawing/2014/main" id="{FE45430A-672E-5DDB-6B5F-273C5A033ED7}"/>
              </a:ext>
            </a:extLst>
          </p:cNvPr>
          <p:cNvPicPr>
            <a:picLocks noChangeAspect="1"/>
          </p:cNvPicPr>
          <p:nvPr/>
        </p:nvPicPr>
        <p:blipFill>
          <a:blip r:embed="rId4"/>
          <a:stretch>
            <a:fillRect/>
          </a:stretch>
        </p:blipFill>
        <p:spPr>
          <a:xfrm>
            <a:off x="5010638" y="913758"/>
            <a:ext cx="3281065" cy="3595209"/>
          </a:xfrm>
          <a:prstGeom prst="rect">
            <a:avLst/>
          </a:prstGeom>
        </p:spPr>
      </p:pic>
      <p:sp>
        <p:nvSpPr>
          <p:cNvPr id="223" name="Rectangle 3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599"/>
            <a:ext cx="9144000" cy="34258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8" cy="342579"/>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17743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DE71-42EA-A97D-9F96-D2F95477EB83}"/>
              </a:ext>
            </a:extLst>
          </p:cNvPr>
          <p:cNvSpPr>
            <a:spLocks noGrp="1"/>
          </p:cNvSpPr>
          <p:nvPr>
            <p:ph type="title"/>
          </p:nvPr>
        </p:nvSpPr>
        <p:spPr/>
        <p:txBody>
          <a:bodyPr>
            <a:normAutofit/>
          </a:bodyPr>
          <a:lstStyle/>
          <a:p>
            <a:pPr marL="171450" marR="0" lvl="0" indent="-171450" defTabSz="685800" rtl="0" eaLnBrk="1" fontAlgn="auto" latinLnBrk="0" hangingPunct="1">
              <a:lnSpc>
                <a:spcPct val="90000"/>
              </a:lnSpc>
              <a:spcBef>
                <a:spcPts val="750"/>
              </a:spcBef>
              <a:spcAft>
                <a:spcPts val="0"/>
              </a:spcAft>
              <a:tabLst/>
              <a:defRPr/>
            </a:pPr>
            <a:r>
              <a:rPr kumimoji="0" lang="en-AU" sz="2800" b="0" i="0" u="none" strike="noStrike" kern="1200" cap="none" spc="0" normalizeH="0" baseline="0" noProof="0" dirty="0">
                <a:ln>
                  <a:noFill/>
                </a:ln>
                <a:solidFill>
                  <a:srgbClr val="FFD966"/>
                </a:solidFill>
                <a:effectLst/>
                <a:uLnTx/>
                <a:uFillTx/>
                <a:latin typeface="Arial" panose="020B0604020202020204" pitchFamily="34" charset="0"/>
                <a:cs typeface="Arial" panose="020B0604020202020204" pitchFamily="34" charset="0"/>
              </a:rPr>
              <a:t>Contact/Enquiries</a:t>
            </a:r>
            <a:br>
              <a:rPr kumimoji="0" lang="en-AU" sz="2800" b="0" i="0" u="none" strike="noStrike" kern="1200" cap="none" spc="0" normalizeH="0" baseline="0" noProof="0" dirty="0">
                <a:ln>
                  <a:noFill/>
                </a:ln>
                <a:solidFill>
                  <a:srgbClr val="10444C"/>
                </a:solidFill>
                <a:effectLst/>
                <a:uLnTx/>
                <a:uFillTx/>
                <a:latin typeface="Lato" panose="020F0502020204030203" pitchFamily="34" charset="0"/>
                <a:cs typeface="Arial" charset="0"/>
              </a:rPr>
            </a:br>
            <a:endParaRPr lang="en-AU" sz="2800" dirty="0"/>
          </a:p>
        </p:txBody>
      </p:sp>
      <p:graphicFrame>
        <p:nvGraphicFramePr>
          <p:cNvPr id="6" name="Content Placeholder 2">
            <a:extLst>
              <a:ext uri="{FF2B5EF4-FFF2-40B4-BE49-F238E27FC236}">
                <a16:creationId xmlns:a16="http://schemas.microsoft.com/office/drawing/2014/main" id="{A352A976-084F-F9A3-4D03-EB91FFE2DE5E}"/>
              </a:ext>
            </a:extLst>
          </p:cNvPr>
          <p:cNvGraphicFramePr>
            <a:graphicFrameLocks noGrp="1"/>
          </p:cNvGraphicFramePr>
          <p:nvPr>
            <p:ph idx="1"/>
            <p:extLst>
              <p:ext uri="{D42A27DB-BD31-4B8C-83A1-F6EECF244321}">
                <p14:modId xmlns:p14="http://schemas.microsoft.com/office/powerpoint/2010/main" val="157714066"/>
              </p:ext>
            </p:extLst>
          </p:nvPr>
        </p:nvGraphicFramePr>
        <p:xfrm>
          <a:off x="628650" y="1369219"/>
          <a:ext cx="8058150" cy="31611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35911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DF9BF301-E83A-DE69-63D5-5A8581901CC1}"/>
              </a:ext>
            </a:extLst>
          </p:cNvPr>
          <p:cNvPicPr>
            <a:picLocks noChangeAspect="1"/>
          </p:cNvPicPr>
          <p:nvPr/>
        </p:nvPicPr>
        <p:blipFill rotWithShape="1">
          <a:blip r:embed="rId4">
            <a:alphaModFix/>
          </a:blip>
          <a:srcRect l="24579" r="22975"/>
          <a:stretch/>
        </p:blipFill>
        <p:spPr>
          <a:xfrm>
            <a:off x="4375482" y="10"/>
            <a:ext cx="4795614" cy="5143490"/>
          </a:xfrm>
          <a:prstGeom prst="rect">
            <a:avLst/>
          </a:prstGeom>
          <a:solidFill>
            <a:srgbClr val="00B0F0"/>
          </a:solidFill>
        </p:spPr>
      </p:pic>
      <p:grpSp>
        <p:nvGrpSpPr>
          <p:cNvPr id="11" name="Group 10">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84674" y="0"/>
            <a:ext cx="4986424" cy="5143500"/>
            <a:chOff x="5705128" y="0"/>
            <a:chExt cx="6648564" cy="6858000"/>
          </a:xfrm>
        </p:grpSpPr>
        <p:sp>
          <p:nvSpPr>
            <p:cNvPr id="20" name="Freeform: Shape 11">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3">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15">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0275E6C-BE0A-4606-AF36-A77D139BE446}"/>
              </a:ext>
            </a:extLst>
          </p:cNvPr>
          <p:cNvSpPr>
            <a:spLocks noGrp="1"/>
          </p:cNvSpPr>
          <p:nvPr>
            <p:ph type="title"/>
          </p:nvPr>
        </p:nvSpPr>
        <p:spPr>
          <a:xfrm>
            <a:off x="603504" y="598833"/>
            <a:ext cx="3602727" cy="983748"/>
          </a:xfrm>
        </p:spPr>
        <p:txBody>
          <a:bodyPr anchor="b">
            <a:normAutofit/>
          </a:bodyPr>
          <a:lstStyle/>
          <a:p>
            <a:r>
              <a:rPr lang="en-AU" sz="4800" dirty="0">
                <a:solidFill>
                  <a:schemeClr val="tx2"/>
                </a:solidFill>
              </a:rPr>
              <a:t>Questions?</a:t>
            </a:r>
          </a:p>
        </p:txBody>
      </p:sp>
      <p:sp>
        <p:nvSpPr>
          <p:cNvPr id="3" name="Content Placeholder 2">
            <a:extLst>
              <a:ext uri="{FF2B5EF4-FFF2-40B4-BE49-F238E27FC236}">
                <a16:creationId xmlns:a16="http://schemas.microsoft.com/office/drawing/2014/main" id="{61EC1EC4-8619-497F-A460-E448F43D5B49}"/>
              </a:ext>
            </a:extLst>
          </p:cNvPr>
          <p:cNvSpPr>
            <a:spLocks noGrp="1"/>
          </p:cNvSpPr>
          <p:nvPr>
            <p:ph idx="1"/>
          </p:nvPr>
        </p:nvSpPr>
        <p:spPr>
          <a:xfrm>
            <a:off x="603504" y="1704107"/>
            <a:ext cx="3530102" cy="2841622"/>
          </a:xfrm>
        </p:spPr>
        <p:txBody>
          <a:bodyPr anchor="ctr">
            <a:normAutofit/>
          </a:bodyPr>
          <a:lstStyle/>
          <a:p>
            <a:pPr marL="0" indent="0">
              <a:buNone/>
            </a:pPr>
            <a:endParaRPr lang="en-AU" sz="1400" dirty="0">
              <a:solidFill>
                <a:schemeClr val="tx2"/>
              </a:solidFill>
            </a:endParaRPr>
          </a:p>
          <a:p>
            <a:pPr marL="0" indent="0">
              <a:buNone/>
            </a:pPr>
            <a:endParaRPr lang="en-US" sz="1400" dirty="0">
              <a:solidFill>
                <a:schemeClr val="tx2"/>
              </a:solidFill>
            </a:endParaRPr>
          </a:p>
          <a:p>
            <a:pPr marL="0" indent="0">
              <a:buNone/>
            </a:pPr>
            <a:endParaRPr lang="en-AU" sz="1400" dirty="0">
              <a:solidFill>
                <a:schemeClr val="tx2"/>
              </a:solidFill>
            </a:endParaRPr>
          </a:p>
        </p:txBody>
      </p:sp>
    </p:spTree>
    <p:custDataLst>
      <p:tags r:id="rId1"/>
    </p:custDataLst>
    <p:extLst>
      <p:ext uri="{BB962C8B-B14F-4D97-AF65-F5344CB8AC3E}">
        <p14:creationId xmlns:p14="http://schemas.microsoft.com/office/powerpoint/2010/main" val="144379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D5B8DE-723B-BA4F-A591-9FE1297E8BC2}"/>
              </a:ext>
            </a:extLst>
          </p:cNvPr>
          <p:cNvPicPr>
            <a:picLocks noChangeAspect="1"/>
          </p:cNvPicPr>
          <p:nvPr/>
        </p:nvPicPr>
        <p:blipFill>
          <a:blip r:embed="rId4"/>
          <a:stretch>
            <a:fillRect/>
          </a:stretch>
        </p:blipFill>
        <p:spPr>
          <a:xfrm>
            <a:off x="0" y="0"/>
            <a:ext cx="9144000" cy="5143500"/>
          </a:xfrm>
          <a:prstGeom prst="rect">
            <a:avLst/>
          </a:prstGeom>
        </p:spPr>
      </p:pic>
      <p:sp>
        <p:nvSpPr>
          <p:cNvPr id="11" name="Subtitle 2">
            <a:extLst>
              <a:ext uri="{FF2B5EF4-FFF2-40B4-BE49-F238E27FC236}">
                <a16:creationId xmlns:a16="http://schemas.microsoft.com/office/drawing/2014/main" id="{CCAB1E89-48BF-0F45-BBCC-EB59D6862BC5}"/>
              </a:ext>
            </a:extLst>
          </p:cNvPr>
          <p:cNvSpPr txBox="1">
            <a:spLocks/>
          </p:cNvSpPr>
          <p:nvPr/>
        </p:nvSpPr>
        <p:spPr>
          <a:xfrm>
            <a:off x="401283" y="460503"/>
            <a:ext cx="5526530" cy="55257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AU" sz="2800" b="1" dirty="0">
                <a:solidFill>
                  <a:schemeClr val="tx1">
                    <a:lumMod val="75000"/>
                    <a:lumOff val="25000"/>
                  </a:schemeClr>
                </a:solidFill>
              </a:rPr>
              <a:t>Acknowledgment of Country   </a:t>
            </a:r>
          </a:p>
        </p:txBody>
      </p:sp>
      <p:sp>
        <p:nvSpPr>
          <p:cNvPr id="2" name="TextBox 1">
            <a:extLst>
              <a:ext uri="{FF2B5EF4-FFF2-40B4-BE49-F238E27FC236}">
                <a16:creationId xmlns:a16="http://schemas.microsoft.com/office/drawing/2014/main" id="{82C2C115-16E7-9241-A07D-402ABEDE5CD4}"/>
              </a:ext>
            </a:extLst>
          </p:cNvPr>
          <p:cNvSpPr txBox="1"/>
          <p:nvPr/>
        </p:nvSpPr>
        <p:spPr>
          <a:xfrm>
            <a:off x="401283" y="993340"/>
            <a:ext cx="5558762" cy="3672800"/>
          </a:xfrm>
          <a:prstGeom prst="rect">
            <a:avLst/>
          </a:prstGeom>
          <a:noFill/>
        </p:spPr>
        <p:txBody>
          <a:bodyPr wrap="square" rtlCol="0">
            <a:spAutoFit/>
          </a:bodyPr>
          <a:lstStyle/>
          <a:p>
            <a:pPr>
              <a:spcBef>
                <a:spcPts val="1000"/>
              </a:spcBef>
            </a:pPr>
            <a:r>
              <a:rPr lang="en-AU" sz="1800" dirty="0">
                <a:solidFill>
                  <a:schemeClr val="tx1">
                    <a:lumMod val="75000"/>
                    <a:lumOff val="25000"/>
                  </a:schemeClr>
                </a:solidFill>
              </a:rPr>
              <a:t>In recognition of Aboriginal and Torres Strait Islander people’s spiritual and cultural connection to </a:t>
            </a:r>
            <a:r>
              <a:rPr lang="en-AU" sz="1800" i="1" dirty="0">
                <a:solidFill>
                  <a:schemeClr val="tx1">
                    <a:lumMod val="75000"/>
                    <a:lumOff val="25000"/>
                  </a:schemeClr>
                </a:solidFill>
              </a:rPr>
              <a:t>Country,</a:t>
            </a:r>
            <a:r>
              <a:rPr lang="en-AU" sz="1800" dirty="0">
                <a:solidFill>
                  <a:schemeClr val="tx1">
                    <a:lumMod val="75000"/>
                    <a:lumOff val="25000"/>
                  </a:schemeClr>
                </a:solidFill>
              </a:rPr>
              <a:t> </a:t>
            </a:r>
            <a:br>
              <a:rPr lang="en-AU" sz="1800" dirty="0">
                <a:solidFill>
                  <a:schemeClr val="tx1">
                    <a:lumMod val="75000"/>
                    <a:lumOff val="25000"/>
                  </a:schemeClr>
                </a:solidFill>
              </a:rPr>
            </a:br>
            <a:r>
              <a:rPr lang="en-AU" sz="1800" dirty="0">
                <a:solidFill>
                  <a:schemeClr val="tx1">
                    <a:lumMod val="75000"/>
                    <a:lumOff val="25000"/>
                  </a:schemeClr>
                </a:solidFill>
              </a:rPr>
              <a:t>we acknowledge the traditional custodians of the lands on which we meet and educate our children. </a:t>
            </a:r>
          </a:p>
          <a:p>
            <a:pPr>
              <a:spcBef>
                <a:spcPts val="1000"/>
              </a:spcBef>
            </a:pPr>
            <a:r>
              <a:rPr lang="en-AU" sz="1800" dirty="0">
                <a:solidFill>
                  <a:schemeClr val="tx1">
                    <a:lumMod val="75000"/>
                    <a:lumOff val="25000"/>
                  </a:schemeClr>
                </a:solidFill>
              </a:rPr>
              <a:t>We recognise the continued care of the lands and waterways passed from generation to generation, wisdom that is shared, and life that is celebrated in harmony with the natural environment. </a:t>
            </a:r>
          </a:p>
          <a:p>
            <a:pPr>
              <a:spcBef>
                <a:spcPts val="1000"/>
              </a:spcBef>
            </a:pPr>
            <a:r>
              <a:rPr lang="en-AU" sz="1800" dirty="0">
                <a:solidFill>
                  <a:schemeClr val="tx1">
                    <a:lumMod val="75000"/>
                    <a:lumOff val="25000"/>
                  </a:schemeClr>
                </a:solidFill>
              </a:rPr>
              <a:t>We honour the Elders past and present who have laid </a:t>
            </a:r>
            <a:br>
              <a:rPr lang="en-AU" sz="1800" dirty="0">
                <a:solidFill>
                  <a:schemeClr val="tx1">
                    <a:lumMod val="75000"/>
                    <a:lumOff val="25000"/>
                  </a:schemeClr>
                </a:solidFill>
              </a:rPr>
            </a:br>
            <a:r>
              <a:rPr lang="en-AU" sz="1800" dirty="0">
                <a:solidFill>
                  <a:schemeClr val="tx1">
                    <a:lumMod val="75000"/>
                    <a:lumOff val="25000"/>
                  </a:schemeClr>
                </a:solidFill>
              </a:rPr>
              <a:t>the foundations, traditions, and culture for emerging Aboriginal and Torres Strait Islander peoples and we commit to working together for reconciliation and justice.</a:t>
            </a:r>
          </a:p>
        </p:txBody>
      </p:sp>
      <p:sp>
        <p:nvSpPr>
          <p:cNvPr id="3" name="TextBox 2">
            <a:extLst>
              <a:ext uri="{FF2B5EF4-FFF2-40B4-BE49-F238E27FC236}">
                <a16:creationId xmlns:a16="http://schemas.microsoft.com/office/drawing/2014/main" id="{891F43A1-DE9D-EA41-9BB7-B03133965802}"/>
              </a:ext>
            </a:extLst>
          </p:cNvPr>
          <p:cNvSpPr txBox="1"/>
          <p:nvPr/>
        </p:nvSpPr>
        <p:spPr>
          <a:xfrm>
            <a:off x="6945421" y="4502775"/>
            <a:ext cx="2091092" cy="553998"/>
          </a:xfrm>
          <a:prstGeom prst="rect">
            <a:avLst/>
          </a:prstGeom>
          <a:noFill/>
        </p:spPr>
        <p:txBody>
          <a:bodyPr wrap="square" rtlCol="0">
            <a:spAutoFit/>
          </a:bodyPr>
          <a:lstStyle/>
          <a:p>
            <a:pPr algn="r"/>
            <a:r>
              <a:rPr lang="en-AU" sz="1000" i="1" dirty="0" err="1">
                <a:solidFill>
                  <a:schemeClr val="bg1"/>
                </a:solidFill>
              </a:rPr>
              <a:t>Bunjil</a:t>
            </a:r>
            <a:r>
              <a:rPr lang="en-AU" sz="1000" i="1" dirty="0">
                <a:solidFill>
                  <a:schemeClr val="bg1"/>
                </a:solidFill>
              </a:rPr>
              <a:t> the Spirit Creator</a:t>
            </a:r>
            <a:br>
              <a:rPr lang="en-AU" sz="1000" i="1" dirty="0">
                <a:solidFill>
                  <a:schemeClr val="bg1"/>
                </a:solidFill>
              </a:rPr>
            </a:br>
            <a:r>
              <a:rPr lang="en-AU" sz="1000" dirty="0">
                <a:solidFill>
                  <a:schemeClr val="bg1"/>
                </a:solidFill>
              </a:rPr>
              <a:t>Archie, Year 3</a:t>
            </a:r>
            <a:br>
              <a:rPr lang="en-AU" sz="1000" dirty="0">
                <a:solidFill>
                  <a:schemeClr val="bg1"/>
                </a:solidFill>
              </a:rPr>
            </a:br>
            <a:r>
              <a:rPr lang="en-AU" sz="1000" dirty="0">
                <a:solidFill>
                  <a:schemeClr val="bg1"/>
                </a:solidFill>
              </a:rPr>
              <a:t>Sacred Heart School, Sandringham</a:t>
            </a:r>
          </a:p>
        </p:txBody>
      </p:sp>
    </p:spTree>
    <p:custDataLst>
      <p:tags r:id="rId1"/>
    </p:custDataLst>
    <p:extLst>
      <p:ext uri="{BB962C8B-B14F-4D97-AF65-F5344CB8AC3E}">
        <p14:creationId xmlns:p14="http://schemas.microsoft.com/office/powerpoint/2010/main" val="213188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E1011-1">
            <a:hlinkClick r:id="rId4"/>
            <a:extLst>
              <a:ext uri="{FF2B5EF4-FFF2-40B4-BE49-F238E27FC236}">
                <a16:creationId xmlns:a16="http://schemas.microsoft.com/office/drawing/2014/main" id="{BAFEA611-6022-DEA1-4F77-8D6824062A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27" r="2857"/>
          <a:stretch/>
        </p:blipFill>
        <p:spPr bwMode="auto">
          <a:xfrm>
            <a:off x="1891767" y="10"/>
            <a:ext cx="7252231" cy="5143490"/>
          </a:xfrm>
          <a:prstGeom prst="rect">
            <a:avLst/>
          </a:prstGeom>
          <a:extLst>
            <a:ext uri="{909E8E84-426E-40DD-AFC4-6F175D3DCCD1}">
              <a14:hiddenFill xmlns:a14="http://schemas.microsoft.com/office/drawing/2010/main">
                <a:solidFill>
                  <a:srgbClr val="FFFFFF"/>
                </a:solidFill>
              </a14:hiddenFill>
            </a:ext>
          </a:extLst>
        </p:spPr>
      </p:pic>
      <p:sp>
        <p:nvSpPr>
          <p:cNvPr id="4107" name="Rectangle 410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4497" y="273843"/>
            <a:ext cx="2469931" cy="829743"/>
          </a:xfrm>
        </p:spPr>
        <p:txBody>
          <a:bodyPr vert="horz" lIns="91440" tIns="45720" rIns="91440" bIns="45720" rtlCol="0" anchor="ctr">
            <a:normAutofit/>
          </a:bodyPr>
          <a:lstStyle/>
          <a:p>
            <a:pPr defTabSz="914400"/>
            <a:r>
              <a:rPr lang="en-US" sz="2800" b="1" dirty="0">
                <a:solidFill>
                  <a:schemeClr val="tx1">
                    <a:lumMod val="75000"/>
                    <a:lumOff val="25000"/>
                  </a:schemeClr>
                </a:solidFill>
                <a:latin typeface="+mn-lt"/>
                <a:ea typeface="+mn-ea"/>
                <a:cs typeface="+mn-cs"/>
              </a:rPr>
              <a:t>Prayer</a:t>
            </a:r>
          </a:p>
        </p:txBody>
      </p:sp>
      <p:sp>
        <p:nvSpPr>
          <p:cNvPr id="4" name="TextBox 3">
            <a:extLst>
              <a:ext uri="{FF2B5EF4-FFF2-40B4-BE49-F238E27FC236}">
                <a16:creationId xmlns:a16="http://schemas.microsoft.com/office/drawing/2014/main" id="{8890B7A4-84B3-92A4-0578-C2297585F285}"/>
              </a:ext>
            </a:extLst>
          </p:cNvPr>
          <p:cNvSpPr txBox="1"/>
          <p:nvPr/>
        </p:nvSpPr>
        <p:spPr>
          <a:xfrm>
            <a:off x="429413" y="1030014"/>
            <a:ext cx="3573517" cy="3594538"/>
          </a:xfrm>
          <a:prstGeom prst="rect">
            <a:avLst/>
          </a:prstGeom>
        </p:spPr>
        <p:txBody>
          <a:bodyPr vert="horz" lIns="91440" tIns="45720" rIns="91440" bIns="45720" rtlCol="0">
            <a:normAutofit fontScale="70000" lnSpcReduction="20000"/>
          </a:bodyPr>
          <a:lstStyle/>
          <a:p>
            <a:pPr indent="-228600" defTabSz="914400">
              <a:lnSpc>
                <a:spcPct val="90000"/>
              </a:lnSpc>
              <a:spcAft>
                <a:spcPts val="600"/>
              </a:spcAft>
              <a:buFont typeface="Arial" panose="020B0604020202020204" pitchFamily="34" charset="0"/>
              <a:buChar char="•"/>
            </a:pPr>
            <a:endParaRPr lang="en-US" sz="1100" b="1" dirty="0"/>
          </a:p>
          <a:p>
            <a:pPr defTabSz="914400">
              <a:lnSpc>
                <a:spcPct val="90000"/>
              </a:lnSpc>
              <a:spcAft>
                <a:spcPts val="600"/>
              </a:spcAft>
            </a:pPr>
            <a:r>
              <a:rPr lang="en-US" sz="2600" dirty="0">
                <a:solidFill>
                  <a:schemeClr val="tx1">
                    <a:lumMod val="75000"/>
                    <a:lumOff val="25000"/>
                  </a:schemeClr>
                </a:solidFill>
              </a:rPr>
              <a:t>A prayer for teachers and leaders </a:t>
            </a:r>
          </a:p>
          <a:p>
            <a:pPr indent="-228600" defTabSz="914400">
              <a:lnSpc>
                <a:spcPct val="90000"/>
              </a:lnSpc>
              <a:spcAft>
                <a:spcPts val="600"/>
              </a:spcAft>
              <a:buFont typeface="Arial" panose="020B0604020202020204" pitchFamily="34" charset="0"/>
              <a:buChar char="•"/>
            </a:pPr>
            <a:endParaRPr lang="en-US" sz="2600" dirty="0">
              <a:solidFill>
                <a:schemeClr val="tx1">
                  <a:lumMod val="75000"/>
                  <a:lumOff val="25000"/>
                </a:schemeClr>
              </a:solidFill>
            </a:endParaRPr>
          </a:p>
          <a:p>
            <a:pPr defTabSz="914400">
              <a:lnSpc>
                <a:spcPct val="90000"/>
              </a:lnSpc>
              <a:spcAft>
                <a:spcPts val="600"/>
              </a:spcAft>
            </a:pPr>
            <a:r>
              <a:rPr lang="en-US" sz="2600" dirty="0">
                <a:solidFill>
                  <a:schemeClr val="tx1">
                    <a:lumMod val="75000"/>
                    <a:lumOff val="25000"/>
                  </a:schemeClr>
                </a:solidFill>
              </a:rPr>
              <a:t>Lord, bless the teachers and leaders who give their heart to teaching and leading. </a:t>
            </a:r>
          </a:p>
          <a:p>
            <a:pPr defTabSz="914400">
              <a:lnSpc>
                <a:spcPct val="90000"/>
              </a:lnSpc>
              <a:spcAft>
                <a:spcPts val="600"/>
              </a:spcAft>
            </a:pPr>
            <a:r>
              <a:rPr lang="en-US" sz="2600" dirty="0">
                <a:solidFill>
                  <a:schemeClr val="tx1">
                    <a:lumMod val="75000"/>
                    <a:lumOff val="25000"/>
                  </a:schemeClr>
                </a:solidFill>
              </a:rPr>
              <a:t>Thank you for the special gift that you have given them, and for giving them a spirit of grace and compassion. </a:t>
            </a:r>
          </a:p>
          <a:p>
            <a:pPr defTabSz="914400">
              <a:lnSpc>
                <a:spcPct val="90000"/>
              </a:lnSpc>
              <a:spcAft>
                <a:spcPts val="600"/>
              </a:spcAft>
            </a:pPr>
            <a:r>
              <a:rPr lang="en-US" sz="2600" dirty="0">
                <a:solidFill>
                  <a:schemeClr val="tx1">
                    <a:lumMod val="75000"/>
                    <a:lumOff val="25000"/>
                  </a:schemeClr>
                </a:solidFill>
              </a:rPr>
              <a:t>May they have strength and endurance to perform their many duties, and may they know and feel the deep gratitude of those who they teach and lead. </a:t>
            </a:r>
          </a:p>
          <a:p>
            <a:pPr defTabSz="914400">
              <a:lnSpc>
                <a:spcPct val="90000"/>
              </a:lnSpc>
              <a:spcAft>
                <a:spcPts val="600"/>
              </a:spcAft>
            </a:pPr>
            <a:r>
              <a:rPr lang="en-US" sz="2600" dirty="0">
                <a:solidFill>
                  <a:schemeClr val="tx1">
                    <a:lumMod val="75000"/>
                    <a:lumOff val="25000"/>
                  </a:schemeClr>
                </a:solidFill>
              </a:rPr>
              <a:t>Amen </a:t>
            </a:r>
          </a:p>
          <a:p>
            <a:pPr indent="-228600" defTabSz="914400">
              <a:lnSpc>
                <a:spcPct val="90000"/>
              </a:lnSpc>
              <a:spcAft>
                <a:spcPts val="600"/>
              </a:spcAft>
              <a:buFont typeface="Arial" panose="020B0604020202020204" pitchFamily="34" charset="0"/>
              <a:buChar char="•"/>
            </a:pPr>
            <a:endParaRPr lang="en-US" sz="1100" dirty="0"/>
          </a:p>
        </p:txBody>
      </p:sp>
      <p:sp>
        <p:nvSpPr>
          <p:cNvPr id="3" name="Rectangle 3">
            <a:extLst>
              <a:ext uri="{FF2B5EF4-FFF2-40B4-BE49-F238E27FC236}">
                <a16:creationId xmlns:a16="http://schemas.microsoft.com/office/drawing/2014/main" id="{A4909D23-613F-B992-DBC4-FD48FB61520B}"/>
              </a:ext>
            </a:extLst>
          </p:cNvPr>
          <p:cNvSpPr>
            <a:spLocks noChangeArrowheads="1"/>
          </p:cNvSpPr>
          <p:nvPr/>
        </p:nvSpPr>
        <p:spPr bwMode="auto">
          <a:xfrm>
            <a:off x="6654188" y="1991487"/>
            <a:ext cx="189072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hlinkClick r:id="rId4"/>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10887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3830842"/>
          </a:xfrm>
          <a:prstGeom prst="rect">
            <a:avLst/>
          </a:prstGeom>
        </p:spPr>
      </p:pic>
      <p:sp>
        <p:nvSpPr>
          <p:cNvPr id="2" name="Title 1"/>
          <p:cNvSpPr>
            <a:spLocks noGrp="1"/>
          </p:cNvSpPr>
          <p:nvPr>
            <p:ph type="ctrTitle"/>
          </p:nvPr>
        </p:nvSpPr>
        <p:spPr>
          <a:xfrm>
            <a:off x="272845" y="793654"/>
            <a:ext cx="6858000" cy="1790700"/>
          </a:xfrm>
        </p:spPr>
        <p:txBody>
          <a:bodyPr>
            <a:normAutofit fontScale="90000"/>
          </a:bodyPr>
          <a:lstStyle/>
          <a:p>
            <a:pPr algn="l"/>
            <a:r>
              <a:rPr lang="en-US" i="1" dirty="0">
                <a:solidFill>
                  <a:schemeClr val="accent4">
                    <a:lumMod val="60000"/>
                    <a:lumOff val="40000"/>
                  </a:schemeClr>
                </a:solidFill>
              </a:rPr>
              <a:t>eduDOCS online platform for the ARSC &amp; Principal Attestation</a:t>
            </a:r>
            <a:endParaRPr lang="en-US" i="1" dirty="0">
              <a:solidFill>
                <a:schemeClr val="accent4">
                  <a:lumMod val="60000"/>
                  <a:lumOff val="40000"/>
                </a:schemeClr>
              </a:solidFill>
              <a:latin typeface="Arial" charset="0"/>
              <a:ea typeface="Arial" charset="0"/>
              <a:cs typeface="Arial" charset="0"/>
            </a:endParaRPr>
          </a:p>
        </p:txBody>
      </p:sp>
      <p:sp>
        <p:nvSpPr>
          <p:cNvPr id="3" name="Subtitle 2"/>
          <p:cNvSpPr>
            <a:spLocks noGrp="1"/>
          </p:cNvSpPr>
          <p:nvPr>
            <p:ph type="subTitle" idx="1"/>
          </p:nvPr>
        </p:nvSpPr>
        <p:spPr>
          <a:xfrm>
            <a:off x="381000" y="3177183"/>
            <a:ext cx="6858000" cy="594122"/>
          </a:xfrm>
        </p:spPr>
        <p:txBody>
          <a:bodyPr>
            <a:normAutofit/>
          </a:bodyPr>
          <a:lstStyle/>
          <a:p>
            <a:pPr algn="l"/>
            <a:endParaRPr lang="en-US" dirty="0">
              <a:solidFill>
                <a:schemeClr val="bg1">
                  <a:lumMod val="95000"/>
                </a:schemeClr>
              </a:solidFill>
              <a:latin typeface="Arial" charset="0"/>
              <a:ea typeface="Arial" charset="0"/>
              <a:cs typeface="Arial"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460" y="4168771"/>
            <a:ext cx="2450108" cy="601061"/>
          </a:xfrm>
          <a:prstGeom prst="rect">
            <a:avLst/>
          </a:prstGeom>
        </p:spPr>
      </p:pic>
      <p:sp>
        <p:nvSpPr>
          <p:cNvPr id="6" name="Rectangle 5"/>
          <p:cNvSpPr/>
          <p:nvPr/>
        </p:nvSpPr>
        <p:spPr>
          <a:xfrm>
            <a:off x="0" y="5016500"/>
            <a:ext cx="9144000" cy="127000"/>
          </a:xfrm>
          <a:prstGeom prst="rect">
            <a:avLst/>
          </a:prstGeom>
          <a:solidFill>
            <a:srgbClr val="007B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62400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EDA5-D8D6-87D6-1F52-0AA0F2A737E7}"/>
              </a:ext>
            </a:extLst>
          </p:cNvPr>
          <p:cNvSpPr>
            <a:spLocks noGrp="1"/>
          </p:cNvSpPr>
          <p:nvPr>
            <p:ph type="title"/>
          </p:nvPr>
        </p:nvSpPr>
        <p:spPr/>
        <p:txBody>
          <a:bodyPr/>
          <a:lstStyle/>
          <a:p>
            <a:r>
              <a:rPr lang="en-US" dirty="0">
                <a:solidFill>
                  <a:srgbClr val="FFC000"/>
                </a:solidFill>
              </a:rPr>
              <a:t>What is eduDOCS?</a:t>
            </a:r>
            <a:endParaRPr lang="en-AU" dirty="0">
              <a:solidFill>
                <a:srgbClr val="FFC000"/>
              </a:solidFill>
            </a:endParaRPr>
          </a:p>
        </p:txBody>
      </p:sp>
      <p:graphicFrame>
        <p:nvGraphicFramePr>
          <p:cNvPr id="5" name="Content Placeholder 2">
            <a:extLst>
              <a:ext uri="{FF2B5EF4-FFF2-40B4-BE49-F238E27FC236}">
                <a16:creationId xmlns:a16="http://schemas.microsoft.com/office/drawing/2014/main" id="{BAA0B261-AF6B-E001-35AA-86EBAD0E65CD}"/>
              </a:ext>
            </a:extLst>
          </p:cNvPr>
          <p:cNvGraphicFramePr>
            <a:graphicFrameLocks noGrp="1"/>
          </p:cNvGraphicFramePr>
          <p:nvPr>
            <p:ph idx="1"/>
            <p:extLst>
              <p:ext uri="{D42A27DB-BD31-4B8C-83A1-F6EECF244321}">
                <p14:modId xmlns:p14="http://schemas.microsoft.com/office/powerpoint/2010/main" val="803633177"/>
              </p:ext>
            </p:extLst>
          </p:nvPr>
        </p:nvGraphicFramePr>
        <p:xfrm>
          <a:off x="502920" y="971550"/>
          <a:ext cx="8309610" cy="3898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388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2E78-F2D9-257F-DFCD-C9B528A50011}"/>
              </a:ext>
            </a:extLst>
          </p:cNvPr>
          <p:cNvSpPr>
            <a:spLocks noGrp="1"/>
          </p:cNvSpPr>
          <p:nvPr>
            <p:ph type="title"/>
          </p:nvPr>
        </p:nvSpPr>
        <p:spPr/>
        <p:txBody>
          <a:bodyPr/>
          <a:lstStyle/>
          <a:p>
            <a:r>
              <a:rPr lang="en-US" dirty="0">
                <a:solidFill>
                  <a:srgbClr val="FFC000"/>
                </a:solidFill>
              </a:rPr>
              <a:t>Staff access via </a:t>
            </a:r>
            <a:r>
              <a:rPr lang="en-US" dirty="0" err="1">
                <a:solidFill>
                  <a:srgbClr val="FFC000"/>
                </a:solidFill>
              </a:rPr>
              <a:t>Mystaff</a:t>
            </a:r>
            <a:r>
              <a:rPr lang="en-US" dirty="0">
                <a:solidFill>
                  <a:srgbClr val="FFC000"/>
                </a:solidFill>
              </a:rPr>
              <a:t> Portal</a:t>
            </a:r>
            <a:endParaRPr lang="en-AU" dirty="0">
              <a:solidFill>
                <a:srgbClr val="FFC000"/>
              </a:solidFill>
            </a:endParaRPr>
          </a:p>
        </p:txBody>
      </p:sp>
      <p:sp>
        <p:nvSpPr>
          <p:cNvPr id="3" name="Content Placeholder 2">
            <a:extLst>
              <a:ext uri="{FF2B5EF4-FFF2-40B4-BE49-F238E27FC236}">
                <a16:creationId xmlns:a16="http://schemas.microsoft.com/office/drawing/2014/main" id="{A7EE0AC5-9C3C-B015-867A-B42AAD5C880D}"/>
              </a:ext>
            </a:extLst>
          </p:cNvPr>
          <p:cNvSpPr>
            <a:spLocks noGrp="1"/>
          </p:cNvSpPr>
          <p:nvPr>
            <p:ph idx="1"/>
          </p:nvPr>
        </p:nvSpPr>
        <p:spPr/>
        <p:txBody>
          <a:bodyPr/>
          <a:lstStyle/>
          <a:p>
            <a:r>
              <a:rPr lang="en-US" sz="1800" dirty="0"/>
              <a:t>Principals provide access to staff via the MyStaff portal on the CEVN website</a:t>
            </a:r>
          </a:p>
          <a:p>
            <a:pPr lvl="0"/>
            <a:r>
              <a:rPr lang="en-US" sz="1800" dirty="0"/>
              <a:t>This will enable nominated staff to be assigned the role of ‘Contributor’ or ‘School administrator’.</a:t>
            </a:r>
          </a:p>
          <a:p>
            <a:pPr lvl="0"/>
            <a:endParaRPr lang="en-US" dirty="0"/>
          </a:p>
          <a:p>
            <a:endParaRPr lang="en-US" dirty="0"/>
          </a:p>
          <a:p>
            <a:endParaRPr lang="en-AU" dirty="0"/>
          </a:p>
        </p:txBody>
      </p:sp>
      <p:pic>
        <p:nvPicPr>
          <p:cNvPr id="5" name="Picture 4">
            <a:extLst>
              <a:ext uri="{FF2B5EF4-FFF2-40B4-BE49-F238E27FC236}">
                <a16:creationId xmlns:a16="http://schemas.microsoft.com/office/drawing/2014/main" id="{9C30FC7B-CCB0-6CD7-51EC-E04437AFD639}"/>
              </a:ext>
            </a:extLst>
          </p:cNvPr>
          <p:cNvPicPr>
            <a:picLocks noChangeAspect="1"/>
          </p:cNvPicPr>
          <p:nvPr/>
        </p:nvPicPr>
        <p:blipFill>
          <a:blip r:embed="rId3"/>
          <a:stretch>
            <a:fillRect/>
          </a:stretch>
        </p:blipFill>
        <p:spPr>
          <a:xfrm>
            <a:off x="491490" y="2745369"/>
            <a:ext cx="8378190" cy="2124287"/>
          </a:xfrm>
          <a:prstGeom prst="rect">
            <a:avLst/>
          </a:prstGeom>
        </p:spPr>
      </p:pic>
    </p:spTree>
    <p:extLst>
      <p:ext uri="{BB962C8B-B14F-4D97-AF65-F5344CB8AC3E}">
        <p14:creationId xmlns:p14="http://schemas.microsoft.com/office/powerpoint/2010/main" val="2333858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3830842"/>
          </a:xfrm>
          <a:prstGeom prst="rect">
            <a:avLst/>
          </a:prstGeom>
        </p:spPr>
      </p:pic>
      <p:sp>
        <p:nvSpPr>
          <p:cNvPr id="2" name="Title 1"/>
          <p:cNvSpPr>
            <a:spLocks noGrp="1"/>
          </p:cNvSpPr>
          <p:nvPr>
            <p:ph type="ctrTitle"/>
          </p:nvPr>
        </p:nvSpPr>
        <p:spPr>
          <a:xfrm>
            <a:off x="272845" y="793654"/>
            <a:ext cx="6858000" cy="1790700"/>
          </a:xfrm>
        </p:spPr>
        <p:txBody>
          <a:bodyPr/>
          <a:lstStyle/>
          <a:p>
            <a:pPr algn="l"/>
            <a:r>
              <a:rPr lang="en-US" i="1" dirty="0">
                <a:solidFill>
                  <a:schemeClr val="accent4">
                    <a:lumMod val="60000"/>
                    <a:lumOff val="40000"/>
                  </a:schemeClr>
                </a:solidFill>
                <a:latin typeface="Arial" charset="0"/>
                <a:ea typeface="Arial" charset="0"/>
                <a:cs typeface="Arial" charset="0"/>
              </a:rPr>
              <a:t>Principal Attestation</a:t>
            </a:r>
          </a:p>
        </p:txBody>
      </p:sp>
      <p:sp>
        <p:nvSpPr>
          <p:cNvPr id="3" name="Subtitle 2"/>
          <p:cNvSpPr>
            <a:spLocks noGrp="1"/>
          </p:cNvSpPr>
          <p:nvPr>
            <p:ph type="subTitle" idx="1"/>
          </p:nvPr>
        </p:nvSpPr>
        <p:spPr>
          <a:xfrm>
            <a:off x="381000" y="3177183"/>
            <a:ext cx="6858000" cy="594122"/>
          </a:xfrm>
        </p:spPr>
        <p:txBody>
          <a:bodyPr>
            <a:normAutofit/>
          </a:bodyPr>
          <a:lstStyle/>
          <a:p>
            <a:pPr algn="l"/>
            <a:endParaRPr lang="en-US" dirty="0">
              <a:solidFill>
                <a:schemeClr val="bg1">
                  <a:lumMod val="95000"/>
                </a:schemeClr>
              </a:solidFill>
              <a:latin typeface="Arial" charset="0"/>
              <a:ea typeface="Arial" charset="0"/>
              <a:cs typeface="Arial"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460" y="4168771"/>
            <a:ext cx="2450108" cy="601061"/>
          </a:xfrm>
          <a:prstGeom prst="rect">
            <a:avLst/>
          </a:prstGeom>
        </p:spPr>
      </p:pic>
      <p:sp>
        <p:nvSpPr>
          <p:cNvPr id="6" name="Rectangle 5"/>
          <p:cNvSpPr/>
          <p:nvPr/>
        </p:nvSpPr>
        <p:spPr>
          <a:xfrm>
            <a:off x="0" y="5016500"/>
            <a:ext cx="9144000" cy="127000"/>
          </a:xfrm>
          <a:prstGeom prst="rect">
            <a:avLst/>
          </a:prstGeom>
          <a:solidFill>
            <a:srgbClr val="007B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81515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771ADBC96F7244985B8E86240A29DD" ma:contentTypeVersion="3" ma:contentTypeDescription="Create a new document." ma:contentTypeScope="" ma:versionID="a8e81287897f6e33c4b76e0c83e155e4">
  <xsd:schema xmlns:xsd="http://www.w3.org/2001/XMLSchema" xmlns:xs="http://www.w3.org/2001/XMLSchema" xmlns:p="http://schemas.microsoft.com/office/2006/metadata/properties" xmlns:ns1="http://schemas.microsoft.com/sharepoint/v3" xmlns:ns2="c176e42f-cfb7-4ffb-8c48-7e7f50ea1612" targetNamespace="http://schemas.microsoft.com/office/2006/metadata/properties" ma:root="true" ma:fieldsID="2e35f2500ad214fcffe4cc2fea98eb03" ns1:_="" ns2:_="">
    <xsd:import namespace="http://schemas.microsoft.com/sharepoint/v3"/>
    <xsd:import namespace="c176e42f-cfb7-4ffb-8c48-7e7f50ea161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76e42f-cfb7-4ffb-8c48-7e7f50ea161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c176e42f-cfb7-4ffb-8c48-7e7f50ea1612">JJSPQHUVDZVS-318-24</_dlc_DocId>
    <_dlc_DocIdUrl xmlns="c176e42f-cfb7-4ffb-8c48-7e7f50ea1612">
      <Url>https://staff.ceomelb.catholic.edu.au/toolstechnical/presentation-templates/_layouts/15/DocIdRedir.aspx?ID=JJSPQHUVDZVS-318-24</Url>
      <Description>JJSPQHUVDZVS-318-24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B8DAFA8-8A9B-405E-96B3-3CE10F3B3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76e42f-cfb7-4ffb-8c48-7e7f50ea16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DB337E-52FF-44C6-8835-7096296DDABB}">
  <ds:schemaRefs>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microsoft.com/sharepoint/v3"/>
    <ds:schemaRef ds:uri="http://purl.org/dc/elements/1.1/"/>
    <ds:schemaRef ds:uri="http://schemas.microsoft.com/office/infopath/2007/PartnerControls"/>
    <ds:schemaRef ds:uri="http://schemas.openxmlformats.org/package/2006/metadata/core-properties"/>
    <ds:schemaRef ds:uri="c176e42f-cfb7-4ffb-8c48-7e7f50ea1612"/>
  </ds:schemaRefs>
</ds:datastoreItem>
</file>

<file path=customXml/itemProps3.xml><?xml version="1.0" encoding="utf-8"?>
<ds:datastoreItem xmlns:ds="http://schemas.openxmlformats.org/officeDocument/2006/customXml" ds:itemID="{804EC30C-A38E-4BF5-B85D-DA810EB305E2}">
  <ds:schemaRefs>
    <ds:schemaRef ds:uri="http://schemas.microsoft.com/sharepoint/v3/contenttype/forms"/>
  </ds:schemaRefs>
</ds:datastoreItem>
</file>

<file path=customXml/itemProps4.xml><?xml version="1.0" encoding="utf-8"?>
<ds:datastoreItem xmlns:ds="http://schemas.openxmlformats.org/officeDocument/2006/customXml" ds:itemID="{5A667D2A-E59B-4450-9BFB-BA72C188686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5555</TotalTime>
  <Words>2418</Words>
  <Application>Microsoft Office PowerPoint</Application>
  <PresentationFormat>On-screen Show (16:9)</PresentationFormat>
  <Paragraphs>228</Paragraphs>
  <Slides>31</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-apple-system</vt:lpstr>
      <vt:lpstr>Arial</vt:lpstr>
      <vt:lpstr>Calibri</vt:lpstr>
      <vt:lpstr>Calibri Light</vt:lpstr>
      <vt:lpstr>Lato</vt:lpstr>
      <vt:lpstr>Office Theme</vt:lpstr>
      <vt:lpstr>Document</vt:lpstr>
      <vt:lpstr>2023 ANNUAL REPORT TO THE SCHOOL COMMUNITY (ARSC)</vt:lpstr>
      <vt:lpstr>House Keeping</vt:lpstr>
      <vt:lpstr>   Agenda    Speakers</vt:lpstr>
      <vt:lpstr>PowerPoint Presentation</vt:lpstr>
      <vt:lpstr>Prayer</vt:lpstr>
      <vt:lpstr>eduDOCS online platform for the ARSC &amp; Principal Attestation</vt:lpstr>
      <vt:lpstr>What is eduDOCS?</vt:lpstr>
      <vt:lpstr>Staff access via Mystaff Portal</vt:lpstr>
      <vt:lpstr>Principal Attestation</vt:lpstr>
      <vt:lpstr>Purpose - Principal Attestation checklist</vt:lpstr>
      <vt:lpstr>Workflow - Principal Attestation checklist </vt:lpstr>
      <vt:lpstr>eduDOCS - Principal Attestation checklist </vt:lpstr>
      <vt:lpstr>Principal Attestation Checklist</vt:lpstr>
      <vt:lpstr>Submitting your attestation</vt:lpstr>
      <vt:lpstr>Questions &amp; Feedback </vt:lpstr>
      <vt:lpstr>ANNUAL REPORT TO THE SCHOOL COMMUNITY (ARSC) </vt:lpstr>
      <vt:lpstr>VIC Catholic Schools  499 publish and ARSC each year</vt:lpstr>
      <vt:lpstr>Purpose of the ARSC</vt:lpstr>
      <vt:lpstr>VRQA State Register</vt:lpstr>
      <vt:lpstr>Changes to the Annual Report templates this year</vt:lpstr>
      <vt:lpstr>How do I access eduDOCS via CEVN?</vt:lpstr>
      <vt:lpstr>Entering report content</vt:lpstr>
      <vt:lpstr>School Performance Data</vt:lpstr>
      <vt:lpstr>Example of school data (Primary)</vt:lpstr>
      <vt:lpstr>Images in Annual Reports </vt:lpstr>
      <vt:lpstr>Images - instructions</vt:lpstr>
      <vt:lpstr>Generate your report</vt:lpstr>
      <vt:lpstr>View, verify and download your report</vt:lpstr>
      <vt:lpstr>Resources and key dates</vt:lpstr>
      <vt:lpstr>Contact/Enquiries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Dr Susan Crowe</cp:lastModifiedBy>
  <cp:revision>487</cp:revision>
  <cp:lastPrinted>2019-03-19T03:15:04Z</cp:lastPrinted>
  <dcterms:created xsi:type="dcterms:W3CDTF">2016-11-02T03:30:31Z</dcterms:created>
  <dcterms:modified xsi:type="dcterms:W3CDTF">2023-03-28T02:09:55Z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0x010100EC771ADBC96F7244985B8E86240A29DD</vt:lpwstr>
  </property>
  <property fmtid="{D5CDD505-2E9C-101B-9397-08002B2CF9AE}" pid="3" name="_dlc_DocIdItemGuid">
    <vt:lpwstr>834d80e8-53a3-4bf3-af8f-41f174f21712</vt:lpwstr>
  </property>
  <property fmtid="{D5CDD505-2E9C-101B-9397-08002B2CF9AE}" pid="4" name="ArticulateGUID">
    <vt:lpwstr>0FE6050D-A6F1-4BBE-AFAC-7665B1A5DC27</vt:lpwstr>
  </property>
  <property fmtid="{D5CDD505-2E9C-101B-9397-08002B2CF9AE}" pid="5" name="ArticulatePath">
    <vt:lpwstr>ARSC CECV 2023</vt:lpwstr>
  </property>
</Properties>
</file>