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347" r:id="rId8"/>
    <p:sldId id="348" r:id="rId9"/>
    <p:sldId id="349" r:id="rId10"/>
    <p:sldId id="350" r:id="rId11"/>
    <p:sldId id="257" r:id="rId12"/>
    <p:sldId id="260" r:id="rId13"/>
    <p:sldId id="261" r:id="rId14"/>
    <p:sldId id="262" r:id="rId15"/>
    <p:sldId id="263" r:id="rId16"/>
    <p:sldId id="264" r:id="rId17"/>
    <p:sldId id="265" r:id="rId18"/>
    <p:sldId id="266" r:id="rId19"/>
    <p:sldId id="267" r:id="rId20"/>
    <p:sldId id="268" r:id="rId21"/>
    <p:sldId id="340" r:id="rId22"/>
    <p:sldId id="269" r:id="rId23"/>
    <p:sldId id="270" r:id="rId24"/>
    <p:sldId id="271" r:id="rId25"/>
    <p:sldId id="341" r:id="rId26"/>
    <p:sldId id="342" r:id="rId27"/>
    <p:sldId id="343" r:id="rId28"/>
    <p:sldId id="344" r:id="rId29"/>
    <p:sldId id="345" r:id="rId30"/>
    <p:sldId id="3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B76"/>
    <a:srgbClr val="61A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CB2F2-079B-40D2-B78B-CA49ACFB5A10}" v="15" dt="2024-05-08T06:10:05.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9" d="100"/>
          <a:sy n="69" d="100"/>
        </p:scale>
        <p:origin x="56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usan Crowe" userId="17251413-022a-466a-9f98-0ce3ac08a607" providerId="ADAL" clId="{70BCB2F2-079B-40D2-B78B-CA49ACFB5A10}"/>
    <pc:docChg chg="undo custSel addSld modSld sldOrd">
      <pc:chgData name="Dr Susan Crowe" userId="17251413-022a-466a-9f98-0ce3ac08a607" providerId="ADAL" clId="{70BCB2F2-079B-40D2-B78B-CA49ACFB5A10}" dt="2024-05-08T06:22:59.351" v="832" actId="1076"/>
      <pc:docMkLst>
        <pc:docMk/>
      </pc:docMkLst>
      <pc:sldChg chg="addSp delSp modSp mod setBg">
        <pc:chgData name="Dr Susan Crowe" userId="17251413-022a-466a-9f98-0ce3ac08a607" providerId="ADAL" clId="{70BCB2F2-079B-40D2-B78B-CA49ACFB5A10}" dt="2024-05-08T05:21:00.596" v="332" actId="26606"/>
        <pc:sldMkLst>
          <pc:docMk/>
          <pc:sldMk cId="2583129881" sldId="256"/>
        </pc:sldMkLst>
        <pc:spChg chg="mod">
          <ac:chgData name="Dr Susan Crowe" userId="17251413-022a-466a-9f98-0ce3ac08a607" providerId="ADAL" clId="{70BCB2F2-079B-40D2-B78B-CA49ACFB5A10}" dt="2024-05-08T05:21:00.596" v="332" actId="26606"/>
          <ac:spMkLst>
            <pc:docMk/>
            <pc:sldMk cId="2583129881" sldId="256"/>
            <ac:spMk id="2" creationId="{F4557F2D-0EF6-4065-BD95-DA2E012C02E2}"/>
          </ac:spMkLst>
        </pc:spChg>
        <pc:spChg chg="mod">
          <ac:chgData name="Dr Susan Crowe" userId="17251413-022a-466a-9f98-0ce3ac08a607" providerId="ADAL" clId="{70BCB2F2-079B-40D2-B78B-CA49ACFB5A10}" dt="2024-05-08T05:21:00.596" v="332" actId="26606"/>
          <ac:spMkLst>
            <pc:docMk/>
            <pc:sldMk cId="2583129881" sldId="256"/>
            <ac:spMk id="3" creationId="{5E7F03FA-68DC-41F3-B1B0-FA1515DC37A2}"/>
          </ac:spMkLst>
        </pc:spChg>
        <pc:spChg chg="del">
          <ac:chgData name="Dr Susan Crowe" userId="17251413-022a-466a-9f98-0ce3ac08a607" providerId="ADAL" clId="{70BCB2F2-079B-40D2-B78B-CA49ACFB5A10}" dt="2024-05-08T04:50:47.612" v="69" actId="478"/>
          <ac:spMkLst>
            <pc:docMk/>
            <pc:sldMk cId="2583129881" sldId="256"/>
            <ac:spMk id="5" creationId="{E191B1DB-19E0-4D17-9597-93A5344CA391}"/>
          </ac:spMkLst>
        </pc:spChg>
        <pc:spChg chg="add del">
          <ac:chgData name="Dr Susan Crowe" userId="17251413-022a-466a-9f98-0ce3ac08a607" providerId="ADAL" clId="{70BCB2F2-079B-40D2-B78B-CA49ACFB5A10}" dt="2024-05-08T05:21:00.596" v="332" actId="26606"/>
          <ac:spMkLst>
            <pc:docMk/>
            <pc:sldMk cId="2583129881" sldId="256"/>
            <ac:spMk id="9" creationId="{C59AB4C8-9178-4F7A-8404-6890510B5917}"/>
          </ac:spMkLst>
        </pc:spChg>
        <pc:spChg chg="add del">
          <ac:chgData name="Dr Susan Crowe" userId="17251413-022a-466a-9f98-0ce3ac08a607" providerId="ADAL" clId="{70BCB2F2-079B-40D2-B78B-CA49ACFB5A10}" dt="2024-05-08T05:21:00.596" v="332" actId="26606"/>
          <ac:spMkLst>
            <pc:docMk/>
            <pc:sldMk cId="2583129881" sldId="256"/>
            <ac:spMk id="11" creationId="{4CFDFB37-4BC7-42C6-915D-A6609139BFE7}"/>
          </ac:spMkLst>
        </pc:spChg>
        <pc:picChg chg="add mod">
          <ac:chgData name="Dr Susan Crowe" userId="17251413-022a-466a-9f98-0ce3ac08a607" providerId="ADAL" clId="{70BCB2F2-079B-40D2-B78B-CA49ACFB5A10}" dt="2024-05-08T05:21:00.596" v="332" actId="26606"/>
          <ac:picMkLst>
            <pc:docMk/>
            <pc:sldMk cId="2583129881" sldId="256"/>
            <ac:picMk id="4" creationId="{2F483133-28FD-202D-BBAB-A04608CD1F10}"/>
          </ac:picMkLst>
        </pc:picChg>
      </pc:sldChg>
      <pc:sldChg chg="delSp modSp mod ord">
        <pc:chgData name="Dr Susan Crowe" userId="17251413-022a-466a-9f98-0ce3ac08a607" providerId="ADAL" clId="{70BCB2F2-079B-40D2-B78B-CA49ACFB5A10}" dt="2024-05-08T05:53:33.873" v="556" actId="113"/>
        <pc:sldMkLst>
          <pc:docMk/>
          <pc:sldMk cId="2220783339" sldId="257"/>
        </pc:sldMkLst>
        <pc:spChg chg="del">
          <ac:chgData name="Dr Susan Crowe" userId="17251413-022a-466a-9f98-0ce3ac08a607" providerId="ADAL" clId="{70BCB2F2-079B-40D2-B78B-CA49ACFB5A10}" dt="2024-05-08T04:55:34.488" v="95" actId="478"/>
          <ac:spMkLst>
            <pc:docMk/>
            <pc:sldMk cId="2220783339" sldId="257"/>
            <ac:spMk id="2" creationId="{4DFD598B-B850-41D8-A8AE-A985F4CE4024}"/>
          </ac:spMkLst>
        </pc:spChg>
        <pc:spChg chg="mod">
          <ac:chgData name="Dr Susan Crowe" userId="17251413-022a-466a-9f98-0ce3ac08a607" providerId="ADAL" clId="{70BCB2F2-079B-40D2-B78B-CA49ACFB5A10}" dt="2024-05-08T05:53:33.873" v="556" actId="113"/>
          <ac:spMkLst>
            <pc:docMk/>
            <pc:sldMk cId="2220783339" sldId="257"/>
            <ac:spMk id="3" creationId="{2C6E5A1D-37C5-4EF8-B751-0A3491050C7F}"/>
          </ac:spMkLst>
        </pc:spChg>
      </pc:sldChg>
      <pc:sldChg chg="delSp modSp new mod">
        <pc:chgData name="Dr Susan Crowe" userId="17251413-022a-466a-9f98-0ce3ac08a607" providerId="ADAL" clId="{70BCB2F2-079B-40D2-B78B-CA49ACFB5A10}" dt="2024-05-08T04:53:39.017" v="90" actId="255"/>
        <pc:sldMkLst>
          <pc:docMk/>
          <pc:sldMk cId="975483188" sldId="258"/>
        </pc:sldMkLst>
        <pc:spChg chg="del">
          <ac:chgData name="Dr Susan Crowe" userId="17251413-022a-466a-9f98-0ce3ac08a607" providerId="ADAL" clId="{70BCB2F2-079B-40D2-B78B-CA49ACFB5A10}" dt="2024-05-08T04:52:40.003" v="81" actId="478"/>
          <ac:spMkLst>
            <pc:docMk/>
            <pc:sldMk cId="975483188" sldId="258"/>
            <ac:spMk id="2" creationId="{665DD394-FE3D-1BC6-B5F8-FA85BAC467B9}"/>
          </ac:spMkLst>
        </pc:spChg>
        <pc:spChg chg="mod">
          <ac:chgData name="Dr Susan Crowe" userId="17251413-022a-466a-9f98-0ce3ac08a607" providerId="ADAL" clId="{70BCB2F2-079B-40D2-B78B-CA49ACFB5A10}" dt="2024-05-08T04:53:39.017" v="90" actId="255"/>
          <ac:spMkLst>
            <pc:docMk/>
            <pc:sldMk cId="975483188" sldId="258"/>
            <ac:spMk id="3" creationId="{16664F1F-4954-5C3A-5997-6D3C0E78D902}"/>
          </ac:spMkLst>
        </pc:spChg>
      </pc:sldChg>
      <pc:sldChg chg="addSp delSp modSp new mod ord setBg">
        <pc:chgData name="Dr Susan Crowe" userId="17251413-022a-466a-9f98-0ce3ac08a607" providerId="ADAL" clId="{70BCB2F2-079B-40D2-B78B-CA49ACFB5A10}" dt="2024-05-08T05:56:34.261" v="590" actId="14100"/>
        <pc:sldMkLst>
          <pc:docMk/>
          <pc:sldMk cId="4227869303" sldId="259"/>
        </pc:sldMkLst>
        <pc:spChg chg="del">
          <ac:chgData name="Dr Susan Crowe" userId="17251413-022a-466a-9f98-0ce3ac08a607" providerId="ADAL" clId="{70BCB2F2-079B-40D2-B78B-CA49ACFB5A10}" dt="2024-05-08T05:51:44.827" v="550" actId="478"/>
          <ac:spMkLst>
            <pc:docMk/>
            <pc:sldMk cId="4227869303" sldId="259"/>
            <ac:spMk id="2" creationId="{D8D7C391-E753-5EF1-795F-A90EE72F332B}"/>
          </ac:spMkLst>
        </pc:spChg>
        <pc:spChg chg="del mod">
          <ac:chgData name="Dr Susan Crowe" userId="17251413-022a-466a-9f98-0ce3ac08a607" providerId="ADAL" clId="{70BCB2F2-079B-40D2-B78B-CA49ACFB5A10}" dt="2024-05-08T05:52:48.151" v="553"/>
          <ac:spMkLst>
            <pc:docMk/>
            <pc:sldMk cId="4227869303" sldId="259"/>
            <ac:spMk id="3" creationId="{7C0F19FD-D7AE-7371-AA5F-6F15804FF81E}"/>
          </ac:spMkLst>
        </pc:spChg>
        <pc:spChg chg="add del mod">
          <ac:chgData name="Dr Susan Crowe" userId="17251413-022a-466a-9f98-0ce3ac08a607" providerId="ADAL" clId="{70BCB2F2-079B-40D2-B78B-CA49ACFB5A10}" dt="2024-05-08T05:55:33.057" v="583"/>
          <ac:spMkLst>
            <pc:docMk/>
            <pc:sldMk cId="4227869303" sldId="259"/>
            <ac:spMk id="6" creationId="{9DEDD322-A44A-B3DF-27B0-3B34AD96AE14}"/>
          </ac:spMkLst>
        </pc:spChg>
        <pc:spChg chg="add">
          <ac:chgData name="Dr Susan Crowe" userId="17251413-022a-466a-9f98-0ce3ac08a607" providerId="ADAL" clId="{70BCB2F2-079B-40D2-B78B-CA49ACFB5A10}" dt="2024-05-08T05:52:54.328" v="554" actId="26606"/>
          <ac:spMkLst>
            <pc:docMk/>
            <pc:sldMk cId="4227869303" sldId="259"/>
            <ac:spMk id="9" creationId="{42A4FC2C-047E-45A5-965D-8E1E3BF09BC6}"/>
          </ac:spMkLst>
        </pc:spChg>
        <pc:picChg chg="add del mod">
          <ac:chgData name="Dr Susan Crowe" userId="17251413-022a-466a-9f98-0ce3ac08a607" providerId="ADAL" clId="{70BCB2F2-079B-40D2-B78B-CA49ACFB5A10}" dt="2024-05-08T05:55:24.965" v="580" actId="478"/>
          <ac:picMkLst>
            <pc:docMk/>
            <pc:sldMk cId="4227869303" sldId="259"/>
            <ac:picMk id="4" creationId="{12010792-205C-57BA-DD05-B93A6287C3E7}"/>
          </ac:picMkLst>
        </pc:picChg>
        <pc:picChg chg="add mod">
          <ac:chgData name="Dr Susan Crowe" userId="17251413-022a-466a-9f98-0ce3ac08a607" providerId="ADAL" clId="{70BCB2F2-079B-40D2-B78B-CA49ACFB5A10}" dt="2024-05-08T05:56:34.261" v="590" actId="14100"/>
          <ac:picMkLst>
            <pc:docMk/>
            <pc:sldMk cId="4227869303" sldId="259"/>
            <ac:picMk id="7" creationId="{7C8B2515-54D8-0273-EC63-B1EF76F8F149}"/>
          </ac:picMkLst>
        </pc:picChg>
      </pc:sldChg>
      <pc:sldChg chg="delSp modSp new mod">
        <pc:chgData name="Dr Susan Crowe" userId="17251413-022a-466a-9f98-0ce3ac08a607" providerId="ADAL" clId="{70BCB2F2-079B-40D2-B78B-CA49ACFB5A10}" dt="2024-05-08T05:53:58.400" v="566" actId="20577"/>
        <pc:sldMkLst>
          <pc:docMk/>
          <pc:sldMk cId="2786895948" sldId="260"/>
        </pc:sldMkLst>
        <pc:spChg chg="del">
          <ac:chgData name="Dr Susan Crowe" userId="17251413-022a-466a-9f98-0ce3ac08a607" providerId="ADAL" clId="{70BCB2F2-079B-40D2-B78B-CA49ACFB5A10}" dt="2024-05-08T04:57:50.570" v="115" actId="478"/>
          <ac:spMkLst>
            <pc:docMk/>
            <pc:sldMk cId="2786895948" sldId="260"/>
            <ac:spMk id="2" creationId="{F332701B-B4ED-7A8E-A50E-AA8F2B2708C6}"/>
          </ac:spMkLst>
        </pc:spChg>
        <pc:spChg chg="mod">
          <ac:chgData name="Dr Susan Crowe" userId="17251413-022a-466a-9f98-0ce3ac08a607" providerId="ADAL" clId="{70BCB2F2-079B-40D2-B78B-CA49ACFB5A10}" dt="2024-05-08T05:53:58.400" v="566" actId="20577"/>
          <ac:spMkLst>
            <pc:docMk/>
            <pc:sldMk cId="2786895948" sldId="260"/>
            <ac:spMk id="3" creationId="{42F13118-C8B0-7587-D9A9-9188685746E1}"/>
          </ac:spMkLst>
        </pc:spChg>
      </pc:sldChg>
      <pc:sldChg chg="delSp modSp new mod">
        <pc:chgData name="Dr Susan Crowe" userId="17251413-022a-466a-9f98-0ce3ac08a607" providerId="ADAL" clId="{70BCB2F2-079B-40D2-B78B-CA49ACFB5A10}" dt="2024-05-08T05:57:43.074" v="615" actId="1076"/>
        <pc:sldMkLst>
          <pc:docMk/>
          <pc:sldMk cId="2637123326" sldId="261"/>
        </pc:sldMkLst>
        <pc:spChg chg="del">
          <ac:chgData name="Dr Susan Crowe" userId="17251413-022a-466a-9f98-0ce3ac08a607" providerId="ADAL" clId="{70BCB2F2-079B-40D2-B78B-CA49ACFB5A10}" dt="2024-05-08T05:01:15.323" v="154" actId="478"/>
          <ac:spMkLst>
            <pc:docMk/>
            <pc:sldMk cId="2637123326" sldId="261"/>
            <ac:spMk id="2" creationId="{0220F424-C561-100E-B1A6-F48EAC262455}"/>
          </ac:spMkLst>
        </pc:spChg>
        <pc:spChg chg="mod">
          <ac:chgData name="Dr Susan Crowe" userId="17251413-022a-466a-9f98-0ce3ac08a607" providerId="ADAL" clId="{70BCB2F2-079B-40D2-B78B-CA49ACFB5A10}" dt="2024-05-08T05:57:43.074" v="615" actId="1076"/>
          <ac:spMkLst>
            <pc:docMk/>
            <pc:sldMk cId="2637123326" sldId="261"/>
            <ac:spMk id="3" creationId="{0C64FE57-06FF-67BA-6401-8E95D95112A7}"/>
          </ac:spMkLst>
        </pc:spChg>
      </pc:sldChg>
      <pc:sldChg chg="delSp modSp new mod">
        <pc:chgData name="Dr Susan Crowe" userId="17251413-022a-466a-9f98-0ce3ac08a607" providerId="ADAL" clId="{70BCB2F2-079B-40D2-B78B-CA49ACFB5A10}" dt="2024-05-08T06:08:59.612" v="664" actId="113"/>
        <pc:sldMkLst>
          <pc:docMk/>
          <pc:sldMk cId="1579623254" sldId="262"/>
        </pc:sldMkLst>
        <pc:spChg chg="del">
          <ac:chgData name="Dr Susan Crowe" userId="17251413-022a-466a-9f98-0ce3ac08a607" providerId="ADAL" clId="{70BCB2F2-079B-40D2-B78B-CA49ACFB5A10}" dt="2024-05-08T05:08:56.532" v="209" actId="478"/>
          <ac:spMkLst>
            <pc:docMk/>
            <pc:sldMk cId="1579623254" sldId="262"/>
            <ac:spMk id="2" creationId="{D2F77199-51BB-AB1A-C8EB-0F191AD4E6D5}"/>
          </ac:spMkLst>
        </pc:spChg>
        <pc:spChg chg="mod">
          <ac:chgData name="Dr Susan Crowe" userId="17251413-022a-466a-9f98-0ce3ac08a607" providerId="ADAL" clId="{70BCB2F2-079B-40D2-B78B-CA49ACFB5A10}" dt="2024-05-08T06:08:59.612" v="664" actId="113"/>
          <ac:spMkLst>
            <pc:docMk/>
            <pc:sldMk cId="1579623254" sldId="262"/>
            <ac:spMk id="3" creationId="{D7151A79-8F37-9D64-E312-BA981ADA9454}"/>
          </ac:spMkLst>
        </pc:spChg>
      </pc:sldChg>
      <pc:sldChg chg="delSp modSp new mod">
        <pc:chgData name="Dr Susan Crowe" userId="17251413-022a-466a-9f98-0ce3ac08a607" providerId="ADAL" clId="{70BCB2F2-079B-40D2-B78B-CA49ACFB5A10}" dt="2024-05-08T06:09:47.292" v="676" actId="114"/>
        <pc:sldMkLst>
          <pc:docMk/>
          <pc:sldMk cId="1678395394" sldId="263"/>
        </pc:sldMkLst>
        <pc:spChg chg="del">
          <ac:chgData name="Dr Susan Crowe" userId="17251413-022a-466a-9f98-0ce3ac08a607" providerId="ADAL" clId="{70BCB2F2-079B-40D2-B78B-CA49ACFB5A10}" dt="2024-05-08T05:11:00.980" v="222" actId="478"/>
          <ac:spMkLst>
            <pc:docMk/>
            <pc:sldMk cId="1678395394" sldId="263"/>
            <ac:spMk id="2" creationId="{B0B54AD3-5B65-5813-2537-6F18F3DF5EF8}"/>
          </ac:spMkLst>
        </pc:spChg>
        <pc:spChg chg="mod">
          <ac:chgData name="Dr Susan Crowe" userId="17251413-022a-466a-9f98-0ce3ac08a607" providerId="ADAL" clId="{70BCB2F2-079B-40D2-B78B-CA49ACFB5A10}" dt="2024-05-08T06:09:47.292" v="676" actId="114"/>
          <ac:spMkLst>
            <pc:docMk/>
            <pc:sldMk cId="1678395394" sldId="263"/>
            <ac:spMk id="3" creationId="{433121B6-EECE-9F96-A581-9587FB91214C}"/>
          </ac:spMkLst>
        </pc:spChg>
      </pc:sldChg>
      <pc:sldChg chg="addSp delSp modSp new mod">
        <pc:chgData name="Dr Susan Crowe" userId="17251413-022a-466a-9f98-0ce3ac08a607" providerId="ADAL" clId="{70BCB2F2-079B-40D2-B78B-CA49ACFB5A10}" dt="2024-05-08T06:09:57.900" v="678" actId="1076"/>
        <pc:sldMkLst>
          <pc:docMk/>
          <pc:sldMk cId="3799787206" sldId="264"/>
        </pc:sldMkLst>
        <pc:spChg chg="del">
          <ac:chgData name="Dr Susan Crowe" userId="17251413-022a-466a-9f98-0ce3ac08a607" providerId="ADAL" clId="{70BCB2F2-079B-40D2-B78B-CA49ACFB5A10}" dt="2024-05-08T05:14:04.404" v="273" actId="478"/>
          <ac:spMkLst>
            <pc:docMk/>
            <pc:sldMk cId="3799787206" sldId="264"/>
            <ac:spMk id="2" creationId="{61070381-7495-E668-A1A1-8CF1CF795E1D}"/>
          </ac:spMkLst>
        </pc:spChg>
        <pc:spChg chg="mod">
          <ac:chgData name="Dr Susan Crowe" userId="17251413-022a-466a-9f98-0ce3ac08a607" providerId="ADAL" clId="{70BCB2F2-079B-40D2-B78B-CA49ACFB5A10}" dt="2024-05-08T06:09:52.127" v="677" actId="113"/>
          <ac:spMkLst>
            <pc:docMk/>
            <pc:sldMk cId="3799787206" sldId="264"/>
            <ac:spMk id="3" creationId="{26750B21-C4B9-9468-4ED7-217D92A7FE82}"/>
          </ac:spMkLst>
        </pc:spChg>
        <pc:picChg chg="add mod">
          <ac:chgData name="Dr Susan Crowe" userId="17251413-022a-466a-9f98-0ce3ac08a607" providerId="ADAL" clId="{70BCB2F2-079B-40D2-B78B-CA49ACFB5A10}" dt="2024-05-08T06:09:57.900" v="678" actId="1076"/>
          <ac:picMkLst>
            <pc:docMk/>
            <pc:sldMk cId="3799787206" sldId="264"/>
            <ac:picMk id="4" creationId="{CB081624-5D7F-FA80-FD52-7B2B7E82F9EE}"/>
          </ac:picMkLst>
        </pc:picChg>
      </pc:sldChg>
      <pc:sldChg chg="addSp delSp modSp new mod">
        <pc:chgData name="Dr Susan Crowe" userId="17251413-022a-466a-9f98-0ce3ac08a607" providerId="ADAL" clId="{70BCB2F2-079B-40D2-B78B-CA49ACFB5A10}" dt="2024-05-08T06:11:11.776" v="711" actId="1076"/>
        <pc:sldMkLst>
          <pc:docMk/>
          <pc:sldMk cId="195157413" sldId="265"/>
        </pc:sldMkLst>
        <pc:spChg chg="del">
          <ac:chgData name="Dr Susan Crowe" userId="17251413-022a-466a-9f98-0ce3ac08a607" providerId="ADAL" clId="{70BCB2F2-079B-40D2-B78B-CA49ACFB5A10}" dt="2024-05-08T05:15:27.847" v="282" actId="478"/>
          <ac:spMkLst>
            <pc:docMk/>
            <pc:sldMk cId="195157413" sldId="265"/>
            <ac:spMk id="2" creationId="{F82DF730-147A-7CAA-6F28-DDF7DFB8DDB6}"/>
          </ac:spMkLst>
        </pc:spChg>
        <pc:spChg chg="mod">
          <ac:chgData name="Dr Susan Crowe" userId="17251413-022a-466a-9f98-0ce3ac08a607" providerId="ADAL" clId="{70BCB2F2-079B-40D2-B78B-CA49ACFB5A10}" dt="2024-05-08T06:11:06.985" v="710" actId="114"/>
          <ac:spMkLst>
            <pc:docMk/>
            <pc:sldMk cId="195157413" sldId="265"/>
            <ac:spMk id="3" creationId="{F3D182B1-E1EA-60B7-180C-832D87EE2380}"/>
          </ac:spMkLst>
        </pc:spChg>
        <pc:picChg chg="add mod">
          <ac:chgData name="Dr Susan Crowe" userId="17251413-022a-466a-9f98-0ce3ac08a607" providerId="ADAL" clId="{70BCB2F2-079B-40D2-B78B-CA49ACFB5A10}" dt="2024-05-08T06:11:11.776" v="711" actId="1076"/>
          <ac:picMkLst>
            <pc:docMk/>
            <pc:sldMk cId="195157413" sldId="265"/>
            <ac:picMk id="4" creationId="{8C351E85-CF37-24AB-E0C9-AAE903043F92}"/>
          </ac:picMkLst>
        </pc:picChg>
      </pc:sldChg>
      <pc:sldChg chg="addSp delSp modSp new mod setBg">
        <pc:chgData name="Dr Susan Crowe" userId="17251413-022a-466a-9f98-0ce3ac08a607" providerId="ADAL" clId="{70BCB2F2-079B-40D2-B78B-CA49ACFB5A10}" dt="2024-05-08T06:03:05.128" v="628" actId="26606"/>
        <pc:sldMkLst>
          <pc:docMk/>
          <pc:sldMk cId="429736379" sldId="266"/>
        </pc:sldMkLst>
        <pc:spChg chg="del">
          <ac:chgData name="Dr Susan Crowe" userId="17251413-022a-466a-9f98-0ce3ac08a607" providerId="ADAL" clId="{70BCB2F2-079B-40D2-B78B-CA49ACFB5A10}" dt="2024-05-08T05:19:14.381" v="321" actId="478"/>
          <ac:spMkLst>
            <pc:docMk/>
            <pc:sldMk cId="429736379" sldId="266"/>
            <ac:spMk id="2" creationId="{90070E18-1C63-9E42-6DCD-084CE7BAB136}"/>
          </ac:spMkLst>
        </pc:spChg>
        <pc:spChg chg="del mod">
          <ac:chgData name="Dr Susan Crowe" userId="17251413-022a-466a-9f98-0ce3ac08a607" providerId="ADAL" clId="{70BCB2F2-079B-40D2-B78B-CA49ACFB5A10}" dt="2024-05-08T05:22:00.463" v="333"/>
          <ac:spMkLst>
            <pc:docMk/>
            <pc:sldMk cId="429736379" sldId="266"/>
            <ac:spMk id="3" creationId="{9F70E141-05AF-1DC2-2C54-0ECDAD688A1B}"/>
          </ac:spMkLst>
        </pc:spChg>
        <pc:spChg chg="add del">
          <ac:chgData name="Dr Susan Crowe" userId="17251413-022a-466a-9f98-0ce3ac08a607" providerId="ADAL" clId="{70BCB2F2-079B-40D2-B78B-CA49ACFB5A10}" dt="2024-05-08T05:24:46.908" v="354" actId="26606"/>
          <ac:spMkLst>
            <pc:docMk/>
            <pc:sldMk cId="429736379" sldId="266"/>
            <ac:spMk id="9" creationId="{37C89E4B-3C9F-44B9-8B86-D9E3D112D8EC}"/>
          </ac:spMkLst>
        </pc:spChg>
        <pc:spChg chg="add del">
          <ac:chgData name="Dr Susan Crowe" userId="17251413-022a-466a-9f98-0ce3ac08a607" providerId="ADAL" clId="{70BCB2F2-079B-40D2-B78B-CA49ACFB5A10}" dt="2024-05-08T06:03:05.128" v="628" actId="26606"/>
          <ac:spMkLst>
            <pc:docMk/>
            <pc:sldMk cId="429736379" sldId="266"/>
            <ac:spMk id="18" creationId="{AB8C311F-7253-4AED-9701-7FC0708C41C7}"/>
          </ac:spMkLst>
        </pc:spChg>
        <pc:spChg chg="add del">
          <ac:chgData name="Dr Susan Crowe" userId="17251413-022a-466a-9f98-0ce3ac08a607" providerId="ADAL" clId="{70BCB2F2-079B-40D2-B78B-CA49ACFB5A10}" dt="2024-05-08T06:03:05.128" v="628" actId="26606"/>
          <ac:spMkLst>
            <pc:docMk/>
            <pc:sldMk cId="429736379" sldId="266"/>
            <ac:spMk id="20" creationId="{E2384209-CB15-4CDF-9D31-C44FD9A3F20D}"/>
          </ac:spMkLst>
        </pc:spChg>
        <pc:spChg chg="add del">
          <ac:chgData name="Dr Susan Crowe" userId="17251413-022a-466a-9f98-0ce3ac08a607" providerId="ADAL" clId="{70BCB2F2-079B-40D2-B78B-CA49ACFB5A10}" dt="2024-05-08T06:03:05.128" v="628" actId="26606"/>
          <ac:spMkLst>
            <pc:docMk/>
            <pc:sldMk cId="429736379" sldId="266"/>
            <ac:spMk id="22" creationId="{2633B3B5-CC90-43F0-8714-D31D1F3F0209}"/>
          </ac:spMkLst>
        </pc:spChg>
        <pc:spChg chg="add del">
          <ac:chgData name="Dr Susan Crowe" userId="17251413-022a-466a-9f98-0ce3ac08a607" providerId="ADAL" clId="{70BCB2F2-079B-40D2-B78B-CA49ACFB5A10}" dt="2024-05-08T06:03:05.128" v="628" actId="26606"/>
          <ac:spMkLst>
            <pc:docMk/>
            <pc:sldMk cId="429736379" sldId="266"/>
            <ac:spMk id="24" creationId="{A8D57A06-A426-446D-B02C-A2DC6B62E45E}"/>
          </ac:spMkLst>
        </pc:spChg>
        <pc:spChg chg="add">
          <ac:chgData name="Dr Susan Crowe" userId="17251413-022a-466a-9f98-0ce3ac08a607" providerId="ADAL" clId="{70BCB2F2-079B-40D2-B78B-CA49ACFB5A10}" dt="2024-05-08T06:03:05.128" v="628" actId="26606"/>
          <ac:spMkLst>
            <pc:docMk/>
            <pc:sldMk cId="429736379" sldId="266"/>
            <ac:spMk id="29" creationId="{42A4FC2C-047E-45A5-965D-8E1E3BF09BC6}"/>
          </ac:spMkLst>
        </pc:spChg>
        <pc:picChg chg="add mod">
          <ac:chgData name="Dr Susan Crowe" userId="17251413-022a-466a-9f98-0ce3ac08a607" providerId="ADAL" clId="{70BCB2F2-079B-40D2-B78B-CA49ACFB5A10}" dt="2024-05-08T06:03:05.128" v="628" actId="26606"/>
          <ac:picMkLst>
            <pc:docMk/>
            <pc:sldMk cId="429736379" sldId="266"/>
            <ac:picMk id="4" creationId="{F75876B8-3090-B36C-27AC-46784F26993B}"/>
          </ac:picMkLst>
        </pc:picChg>
        <pc:cxnChg chg="add del">
          <ac:chgData name="Dr Susan Crowe" userId="17251413-022a-466a-9f98-0ce3ac08a607" providerId="ADAL" clId="{70BCB2F2-079B-40D2-B78B-CA49ACFB5A10}" dt="2024-05-08T05:24:46.908" v="354" actId="26606"/>
          <ac:cxnSpMkLst>
            <pc:docMk/>
            <pc:sldMk cId="429736379" sldId="266"/>
            <ac:cxnSpMk id="11" creationId="{AA2EAA10-076F-46BD-8F0F-B9A2FB77A85C}"/>
          </ac:cxnSpMkLst>
        </pc:cxnChg>
        <pc:cxnChg chg="add del">
          <ac:chgData name="Dr Susan Crowe" userId="17251413-022a-466a-9f98-0ce3ac08a607" providerId="ADAL" clId="{70BCB2F2-079B-40D2-B78B-CA49ACFB5A10}" dt="2024-05-08T05:24:46.908" v="354" actId="26606"/>
          <ac:cxnSpMkLst>
            <pc:docMk/>
            <pc:sldMk cId="429736379" sldId="266"/>
            <ac:cxnSpMk id="13" creationId="{D891E407-403B-4764-86C9-33A56D3BCAA3}"/>
          </ac:cxnSpMkLst>
        </pc:cxnChg>
      </pc:sldChg>
      <pc:sldChg chg="addSp delSp modSp new mod setBg">
        <pc:chgData name="Dr Susan Crowe" userId="17251413-022a-466a-9f98-0ce3ac08a607" providerId="ADAL" clId="{70BCB2F2-079B-40D2-B78B-CA49ACFB5A10}" dt="2024-05-08T06:03:09.378" v="629" actId="26606"/>
        <pc:sldMkLst>
          <pc:docMk/>
          <pc:sldMk cId="967358781" sldId="267"/>
        </pc:sldMkLst>
        <pc:spChg chg="del">
          <ac:chgData name="Dr Susan Crowe" userId="17251413-022a-466a-9f98-0ce3ac08a607" providerId="ADAL" clId="{70BCB2F2-079B-40D2-B78B-CA49ACFB5A10}" dt="2024-05-08T05:23:57.222" v="348" actId="478"/>
          <ac:spMkLst>
            <pc:docMk/>
            <pc:sldMk cId="967358781" sldId="267"/>
            <ac:spMk id="2" creationId="{F68C26F5-9820-07F4-FAF2-2A1AAC002DE7}"/>
          </ac:spMkLst>
        </pc:spChg>
        <pc:spChg chg="del mod">
          <ac:chgData name="Dr Susan Crowe" userId="17251413-022a-466a-9f98-0ce3ac08a607" providerId="ADAL" clId="{70BCB2F2-079B-40D2-B78B-CA49ACFB5A10}" dt="2024-05-08T05:22:26.334" v="335"/>
          <ac:spMkLst>
            <pc:docMk/>
            <pc:sldMk cId="967358781" sldId="267"/>
            <ac:spMk id="3" creationId="{359F2BA7-DCA0-18BD-6438-EA7CCAA94480}"/>
          </ac:spMkLst>
        </pc:spChg>
        <pc:spChg chg="add del">
          <ac:chgData name="Dr Susan Crowe" userId="17251413-022a-466a-9f98-0ce3ac08a607" providerId="ADAL" clId="{70BCB2F2-079B-40D2-B78B-CA49ACFB5A10}" dt="2024-05-08T05:24:41.027" v="353" actId="26606"/>
          <ac:spMkLst>
            <pc:docMk/>
            <pc:sldMk cId="967358781" sldId="267"/>
            <ac:spMk id="9" creationId="{37C89E4B-3C9F-44B9-8B86-D9E3D112D8EC}"/>
          </ac:spMkLst>
        </pc:spChg>
        <pc:spChg chg="add del">
          <ac:chgData name="Dr Susan Crowe" userId="17251413-022a-466a-9f98-0ce3ac08a607" providerId="ADAL" clId="{70BCB2F2-079B-40D2-B78B-CA49ACFB5A10}" dt="2024-05-08T06:03:09.378" v="629" actId="26606"/>
          <ac:spMkLst>
            <pc:docMk/>
            <pc:sldMk cId="967358781" sldId="267"/>
            <ac:spMk id="18" creationId="{AB8C311F-7253-4AED-9701-7FC0708C41C7}"/>
          </ac:spMkLst>
        </pc:spChg>
        <pc:spChg chg="add del">
          <ac:chgData name="Dr Susan Crowe" userId="17251413-022a-466a-9f98-0ce3ac08a607" providerId="ADAL" clId="{70BCB2F2-079B-40D2-B78B-CA49ACFB5A10}" dt="2024-05-08T06:03:09.378" v="629" actId="26606"/>
          <ac:spMkLst>
            <pc:docMk/>
            <pc:sldMk cId="967358781" sldId="267"/>
            <ac:spMk id="20" creationId="{E2384209-CB15-4CDF-9D31-C44FD9A3F20D}"/>
          </ac:spMkLst>
        </pc:spChg>
        <pc:spChg chg="add del">
          <ac:chgData name="Dr Susan Crowe" userId="17251413-022a-466a-9f98-0ce3ac08a607" providerId="ADAL" clId="{70BCB2F2-079B-40D2-B78B-CA49ACFB5A10}" dt="2024-05-08T06:03:09.378" v="629" actId="26606"/>
          <ac:spMkLst>
            <pc:docMk/>
            <pc:sldMk cId="967358781" sldId="267"/>
            <ac:spMk id="22" creationId="{2633B3B5-CC90-43F0-8714-D31D1F3F0209}"/>
          </ac:spMkLst>
        </pc:spChg>
        <pc:spChg chg="add del">
          <ac:chgData name="Dr Susan Crowe" userId="17251413-022a-466a-9f98-0ce3ac08a607" providerId="ADAL" clId="{70BCB2F2-079B-40D2-B78B-CA49ACFB5A10}" dt="2024-05-08T06:03:09.378" v="629" actId="26606"/>
          <ac:spMkLst>
            <pc:docMk/>
            <pc:sldMk cId="967358781" sldId="267"/>
            <ac:spMk id="24" creationId="{A8D57A06-A426-446D-B02C-A2DC6B62E45E}"/>
          </ac:spMkLst>
        </pc:spChg>
        <pc:spChg chg="add">
          <ac:chgData name="Dr Susan Crowe" userId="17251413-022a-466a-9f98-0ce3ac08a607" providerId="ADAL" clId="{70BCB2F2-079B-40D2-B78B-CA49ACFB5A10}" dt="2024-05-08T06:03:09.378" v="629" actId="26606"/>
          <ac:spMkLst>
            <pc:docMk/>
            <pc:sldMk cId="967358781" sldId="267"/>
            <ac:spMk id="29" creationId="{42A4FC2C-047E-45A5-965D-8E1E3BF09BC6}"/>
          </ac:spMkLst>
        </pc:spChg>
        <pc:picChg chg="add mod">
          <ac:chgData name="Dr Susan Crowe" userId="17251413-022a-466a-9f98-0ce3ac08a607" providerId="ADAL" clId="{70BCB2F2-079B-40D2-B78B-CA49ACFB5A10}" dt="2024-05-08T06:03:09.378" v="629" actId="26606"/>
          <ac:picMkLst>
            <pc:docMk/>
            <pc:sldMk cId="967358781" sldId="267"/>
            <ac:picMk id="4" creationId="{734FEE56-6CBD-39B1-FE31-2A9A92684C2E}"/>
          </ac:picMkLst>
        </pc:picChg>
        <pc:cxnChg chg="add del">
          <ac:chgData name="Dr Susan Crowe" userId="17251413-022a-466a-9f98-0ce3ac08a607" providerId="ADAL" clId="{70BCB2F2-079B-40D2-B78B-CA49ACFB5A10}" dt="2024-05-08T05:24:41.027" v="353" actId="26606"/>
          <ac:cxnSpMkLst>
            <pc:docMk/>
            <pc:sldMk cId="967358781" sldId="267"/>
            <ac:cxnSpMk id="11" creationId="{AA2EAA10-076F-46BD-8F0F-B9A2FB77A85C}"/>
          </ac:cxnSpMkLst>
        </pc:cxnChg>
        <pc:cxnChg chg="add del">
          <ac:chgData name="Dr Susan Crowe" userId="17251413-022a-466a-9f98-0ce3ac08a607" providerId="ADAL" clId="{70BCB2F2-079B-40D2-B78B-CA49ACFB5A10}" dt="2024-05-08T05:24:41.027" v="353" actId="26606"/>
          <ac:cxnSpMkLst>
            <pc:docMk/>
            <pc:sldMk cId="967358781" sldId="267"/>
            <ac:cxnSpMk id="13" creationId="{D891E407-403B-4764-86C9-33A56D3BCAA3}"/>
          </ac:cxnSpMkLst>
        </pc:cxnChg>
      </pc:sldChg>
      <pc:sldChg chg="addSp delSp modSp new mod setBg">
        <pc:chgData name="Dr Susan Crowe" userId="17251413-022a-466a-9f98-0ce3ac08a607" providerId="ADAL" clId="{70BCB2F2-079B-40D2-B78B-CA49ACFB5A10}" dt="2024-05-08T06:02:57.070" v="627" actId="26606"/>
        <pc:sldMkLst>
          <pc:docMk/>
          <pc:sldMk cId="3017954447" sldId="268"/>
        </pc:sldMkLst>
        <pc:spChg chg="del">
          <ac:chgData name="Dr Susan Crowe" userId="17251413-022a-466a-9f98-0ce3ac08a607" providerId="ADAL" clId="{70BCB2F2-079B-40D2-B78B-CA49ACFB5A10}" dt="2024-05-08T06:02:57.070" v="627" actId="26606"/>
          <ac:spMkLst>
            <pc:docMk/>
            <pc:sldMk cId="3017954447" sldId="268"/>
            <ac:spMk id="2" creationId="{620412D4-2681-5197-5CF7-4B4269199CE3}"/>
          </ac:spMkLst>
        </pc:spChg>
        <pc:spChg chg="del mod">
          <ac:chgData name="Dr Susan Crowe" userId="17251413-022a-466a-9f98-0ce3ac08a607" providerId="ADAL" clId="{70BCB2F2-079B-40D2-B78B-CA49ACFB5A10}" dt="2024-05-08T06:02:22.020" v="624"/>
          <ac:spMkLst>
            <pc:docMk/>
            <pc:sldMk cId="3017954447" sldId="268"/>
            <ac:spMk id="3" creationId="{08DF06C4-4C2F-561B-AFAE-20336733244C}"/>
          </ac:spMkLst>
        </pc:spChg>
        <pc:spChg chg="add">
          <ac:chgData name="Dr Susan Crowe" userId="17251413-022a-466a-9f98-0ce3ac08a607" providerId="ADAL" clId="{70BCB2F2-079B-40D2-B78B-CA49ACFB5A10}" dt="2024-05-08T06:02:57.070" v="627" actId="26606"/>
          <ac:spMkLst>
            <pc:docMk/>
            <pc:sldMk cId="3017954447" sldId="268"/>
            <ac:spMk id="10" creationId="{42A4FC2C-047E-45A5-965D-8E1E3BF09BC6}"/>
          </ac:spMkLst>
        </pc:spChg>
        <pc:picChg chg="add mod">
          <ac:chgData name="Dr Susan Crowe" userId="17251413-022a-466a-9f98-0ce3ac08a607" providerId="ADAL" clId="{70BCB2F2-079B-40D2-B78B-CA49ACFB5A10}" dt="2024-05-08T06:02:57.070" v="627" actId="26606"/>
          <ac:picMkLst>
            <pc:docMk/>
            <pc:sldMk cId="3017954447" sldId="268"/>
            <ac:picMk id="5" creationId="{3DDB06D6-129C-0442-708B-5E3EF5067D08}"/>
          </ac:picMkLst>
        </pc:picChg>
      </pc:sldChg>
      <pc:sldChg chg="addSp delSp modSp new mod setBg">
        <pc:chgData name="Dr Susan Crowe" userId="17251413-022a-466a-9f98-0ce3ac08a607" providerId="ADAL" clId="{70BCB2F2-079B-40D2-B78B-CA49ACFB5A10}" dt="2024-05-08T06:03:18.228" v="631" actId="26606"/>
        <pc:sldMkLst>
          <pc:docMk/>
          <pc:sldMk cId="971074201" sldId="269"/>
        </pc:sldMkLst>
        <pc:spChg chg="del">
          <ac:chgData name="Dr Susan Crowe" userId="17251413-022a-466a-9f98-0ce3ac08a607" providerId="ADAL" clId="{70BCB2F2-079B-40D2-B78B-CA49ACFB5A10}" dt="2024-05-08T05:24:20.694" v="351" actId="26606"/>
          <ac:spMkLst>
            <pc:docMk/>
            <pc:sldMk cId="971074201" sldId="269"/>
            <ac:spMk id="2" creationId="{8228FEF0-655B-2F0D-EEAE-E2106E55ECB9}"/>
          </ac:spMkLst>
        </pc:spChg>
        <pc:spChg chg="del mod">
          <ac:chgData name="Dr Susan Crowe" userId="17251413-022a-466a-9f98-0ce3ac08a607" providerId="ADAL" clId="{70BCB2F2-079B-40D2-B78B-CA49ACFB5A10}" dt="2024-05-08T05:23:14.165" v="343"/>
          <ac:spMkLst>
            <pc:docMk/>
            <pc:sldMk cId="971074201" sldId="269"/>
            <ac:spMk id="3" creationId="{CA0A194D-E47D-D40A-E2D0-E59B8C9FEF30}"/>
          </ac:spMkLst>
        </pc:spChg>
        <pc:spChg chg="add del">
          <ac:chgData name="Dr Susan Crowe" userId="17251413-022a-466a-9f98-0ce3ac08a607" providerId="ADAL" clId="{70BCB2F2-079B-40D2-B78B-CA49ACFB5A10}" dt="2024-05-08T05:24:52.244" v="355" actId="26606"/>
          <ac:spMkLst>
            <pc:docMk/>
            <pc:sldMk cId="971074201" sldId="269"/>
            <ac:spMk id="9" creationId="{42A4FC2C-047E-45A5-965D-8E1E3BF09BC6}"/>
          </ac:spMkLst>
        </pc:spChg>
        <pc:spChg chg="add del">
          <ac:chgData name="Dr Susan Crowe" userId="17251413-022a-466a-9f98-0ce3ac08a607" providerId="ADAL" clId="{70BCB2F2-079B-40D2-B78B-CA49ACFB5A10}" dt="2024-05-08T06:03:18.228" v="631" actId="26606"/>
          <ac:spMkLst>
            <pc:docMk/>
            <pc:sldMk cId="971074201" sldId="269"/>
            <ac:spMk id="14" creationId="{AB8C311F-7253-4AED-9701-7FC0708C41C7}"/>
          </ac:spMkLst>
        </pc:spChg>
        <pc:spChg chg="add del">
          <ac:chgData name="Dr Susan Crowe" userId="17251413-022a-466a-9f98-0ce3ac08a607" providerId="ADAL" clId="{70BCB2F2-079B-40D2-B78B-CA49ACFB5A10}" dt="2024-05-08T06:03:18.228" v="631" actId="26606"/>
          <ac:spMkLst>
            <pc:docMk/>
            <pc:sldMk cId="971074201" sldId="269"/>
            <ac:spMk id="16" creationId="{E2384209-CB15-4CDF-9D31-C44FD9A3F20D}"/>
          </ac:spMkLst>
        </pc:spChg>
        <pc:spChg chg="add del">
          <ac:chgData name="Dr Susan Crowe" userId="17251413-022a-466a-9f98-0ce3ac08a607" providerId="ADAL" clId="{70BCB2F2-079B-40D2-B78B-CA49ACFB5A10}" dt="2024-05-08T06:03:18.228" v="631" actId="26606"/>
          <ac:spMkLst>
            <pc:docMk/>
            <pc:sldMk cId="971074201" sldId="269"/>
            <ac:spMk id="18" creationId="{2633B3B5-CC90-43F0-8714-D31D1F3F0209}"/>
          </ac:spMkLst>
        </pc:spChg>
        <pc:spChg chg="add del">
          <ac:chgData name="Dr Susan Crowe" userId="17251413-022a-466a-9f98-0ce3ac08a607" providerId="ADAL" clId="{70BCB2F2-079B-40D2-B78B-CA49ACFB5A10}" dt="2024-05-08T06:03:18.228" v="631" actId="26606"/>
          <ac:spMkLst>
            <pc:docMk/>
            <pc:sldMk cId="971074201" sldId="269"/>
            <ac:spMk id="20" creationId="{A8D57A06-A426-446D-B02C-A2DC6B62E45E}"/>
          </ac:spMkLst>
        </pc:spChg>
        <pc:spChg chg="add">
          <ac:chgData name="Dr Susan Crowe" userId="17251413-022a-466a-9f98-0ce3ac08a607" providerId="ADAL" clId="{70BCB2F2-079B-40D2-B78B-CA49ACFB5A10}" dt="2024-05-08T06:03:18.228" v="631" actId="26606"/>
          <ac:spMkLst>
            <pc:docMk/>
            <pc:sldMk cId="971074201" sldId="269"/>
            <ac:spMk id="25" creationId="{42A4FC2C-047E-45A5-965D-8E1E3BF09BC6}"/>
          </ac:spMkLst>
        </pc:spChg>
        <pc:picChg chg="add mod">
          <ac:chgData name="Dr Susan Crowe" userId="17251413-022a-466a-9f98-0ce3ac08a607" providerId="ADAL" clId="{70BCB2F2-079B-40D2-B78B-CA49ACFB5A10}" dt="2024-05-08T06:03:18.228" v="631" actId="26606"/>
          <ac:picMkLst>
            <pc:docMk/>
            <pc:sldMk cId="971074201" sldId="269"/>
            <ac:picMk id="4" creationId="{A0562F9D-FFF4-7C5B-9655-14D02478BBC7}"/>
          </ac:picMkLst>
        </pc:picChg>
      </pc:sldChg>
      <pc:sldChg chg="delSp modSp new mod">
        <pc:chgData name="Dr Susan Crowe" userId="17251413-022a-466a-9f98-0ce3ac08a607" providerId="ADAL" clId="{70BCB2F2-079B-40D2-B78B-CA49ACFB5A10}" dt="2024-05-08T06:07:25.909" v="637" actId="113"/>
        <pc:sldMkLst>
          <pc:docMk/>
          <pc:sldMk cId="1898524122" sldId="270"/>
        </pc:sldMkLst>
        <pc:spChg chg="del">
          <ac:chgData name="Dr Susan Crowe" userId="17251413-022a-466a-9f98-0ce3ac08a607" providerId="ADAL" clId="{70BCB2F2-079B-40D2-B78B-CA49ACFB5A10}" dt="2024-05-08T05:29:11.222" v="356" actId="478"/>
          <ac:spMkLst>
            <pc:docMk/>
            <pc:sldMk cId="1898524122" sldId="270"/>
            <ac:spMk id="2" creationId="{ECC62A1D-7DDD-291C-A55E-3B7C90017F5F}"/>
          </ac:spMkLst>
        </pc:spChg>
        <pc:spChg chg="mod">
          <ac:chgData name="Dr Susan Crowe" userId="17251413-022a-466a-9f98-0ce3ac08a607" providerId="ADAL" clId="{70BCB2F2-079B-40D2-B78B-CA49ACFB5A10}" dt="2024-05-08T06:07:25.909" v="637" actId="113"/>
          <ac:spMkLst>
            <pc:docMk/>
            <pc:sldMk cId="1898524122" sldId="270"/>
            <ac:spMk id="3" creationId="{17584C15-91C9-52E3-7D1B-C92E69E01A76}"/>
          </ac:spMkLst>
        </pc:spChg>
      </pc:sldChg>
      <pc:sldChg chg="addSp delSp modSp new mod ord">
        <pc:chgData name="Dr Susan Crowe" userId="17251413-022a-466a-9f98-0ce3ac08a607" providerId="ADAL" clId="{70BCB2F2-079B-40D2-B78B-CA49ACFB5A10}" dt="2024-05-08T06:11:52.387" v="714" actId="113"/>
        <pc:sldMkLst>
          <pc:docMk/>
          <pc:sldMk cId="1146055881" sldId="271"/>
        </pc:sldMkLst>
        <pc:spChg chg="del">
          <ac:chgData name="Dr Susan Crowe" userId="17251413-022a-466a-9f98-0ce3ac08a607" providerId="ADAL" clId="{70BCB2F2-079B-40D2-B78B-CA49ACFB5A10}" dt="2024-05-08T05:30:46.137" v="374" actId="478"/>
          <ac:spMkLst>
            <pc:docMk/>
            <pc:sldMk cId="1146055881" sldId="271"/>
            <ac:spMk id="2" creationId="{CE1BE997-6559-CE64-1AC6-2CE2A9354137}"/>
          </ac:spMkLst>
        </pc:spChg>
        <pc:spChg chg="mod">
          <ac:chgData name="Dr Susan Crowe" userId="17251413-022a-466a-9f98-0ce3ac08a607" providerId="ADAL" clId="{70BCB2F2-079B-40D2-B78B-CA49ACFB5A10}" dt="2024-05-08T06:11:52.387" v="714" actId="113"/>
          <ac:spMkLst>
            <pc:docMk/>
            <pc:sldMk cId="1146055881" sldId="271"/>
            <ac:spMk id="3" creationId="{3322C9E8-93CE-B2DB-D143-3D3949DC9543}"/>
          </ac:spMkLst>
        </pc:spChg>
        <pc:picChg chg="add mod">
          <ac:chgData name="Dr Susan Crowe" userId="17251413-022a-466a-9f98-0ce3ac08a607" providerId="ADAL" clId="{70BCB2F2-079B-40D2-B78B-CA49ACFB5A10}" dt="2024-05-08T06:07:09.551" v="636" actId="1076"/>
          <ac:picMkLst>
            <pc:docMk/>
            <pc:sldMk cId="1146055881" sldId="271"/>
            <ac:picMk id="4" creationId="{46046550-A736-766E-16AB-69D10B61A657}"/>
          </ac:picMkLst>
        </pc:picChg>
      </pc:sldChg>
      <pc:sldChg chg="addSp delSp modSp add mod setBg">
        <pc:chgData name="Dr Susan Crowe" userId="17251413-022a-466a-9f98-0ce3ac08a607" providerId="ADAL" clId="{70BCB2F2-079B-40D2-B78B-CA49ACFB5A10}" dt="2024-05-08T06:03:13.287" v="630" actId="26606"/>
        <pc:sldMkLst>
          <pc:docMk/>
          <pc:sldMk cId="3530539494" sldId="340"/>
        </pc:sldMkLst>
        <pc:spChg chg="add del">
          <ac:chgData name="Dr Susan Crowe" userId="17251413-022a-466a-9f98-0ce3ac08a607" providerId="ADAL" clId="{70BCB2F2-079B-40D2-B78B-CA49ACFB5A10}" dt="2024-05-08T05:24:32.457" v="352" actId="26606"/>
          <ac:spMkLst>
            <pc:docMk/>
            <pc:sldMk cId="3530539494" sldId="340"/>
            <ac:spMk id="10" creationId="{37C89E4B-3C9F-44B9-8B86-D9E3D112D8EC}"/>
          </ac:spMkLst>
        </pc:spChg>
        <pc:spChg chg="add del">
          <ac:chgData name="Dr Susan Crowe" userId="17251413-022a-466a-9f98-0ce3ac08a607" providerId="ADAL" clId="{70BCB2F2-079B-40D2-B78B-CA49ACFB5A10}" dt="2024-05-08T06:03:13.287" v="630" actId="26606"/>
          <ac:spMkLst>
            <pc:docMk/>
            <pc:sldMk cId="3530539494" sldId="340"/>
            <ac:spMk id="19" creationId="{AB8C311F-7253-4AED-9701-7FC0708C41C7}"/>
          </ac:spMkLst>
        </pc:spChg>
        <pc:spChg chg="add del">
          <ac:chgData name="Dr Susan Crowe" userId="17251413-022a-466a-9f98-0ce3ac08a607" providerId="ADAL" clId="{70BCB2F2-079B-40D2-B78B-CA49ACFB5A10}" dt="2024-05-08T06:03:13.287" v="630" actId="26606"/>
          <ac:spMkLst>
            <pc:docMk/>
            <pc:sldMk cId="3530539494" sldId="340"/>
            <ac:spMk id="21" creationId="{E2384209-CB15-4CDF-9D31-C44FD9A3F20D}"/>
          </ac:spMkLst>
        </pc:spChg>
        <pc:spChg chg="add del">
          <ac:chgData name="Dr Susan Crowe" userId="17251413-022a-466a-9f98-0ce3ac08a607" providerId="ADAL" clId="{70BCB2F2-079B-40D2-B78B-CA49ACFB5A10}" dt="2024-05-08T06:03:13.287" v="630" actId="26606"/>
          <ac:spMkLst>
            <pc:docMk/>
            <pc:sldMk cId="3530539494" sldId="340"/>
            <ac:spMk id="23" creationId="{2633B3B5-CC90-43F0-8714-D31D1F3F0209}"/>
          </ac:spMkLst>
        </pc:spChg>
        <pc:spChg chg="add del">
          <ac:chgData name="Dr Susan Crowe" userId="17251413-022a-466a-9f98-0ce3ac08a607" providerId="ADAL" clId="{70BCB2F2-079B-40D2-B78B-CA49ACFB5A10}" dt="2024-05-08T06:03:13.287" v="630" actId="26606"/>
          <ac:spMkLst>
            <pc:docMk/>
            <pc:sldMk cId="3530539494" sldId="340"/>
            <ac:spMk id="25" creationId="{A8D57A06-A426-446D-B02C-A2DC6B62E45E}"/>
          </ac:spMkLst>
        </pc:spChg>
        <pc:spChg chg="add">
          <ac:chgData name="Dr Susan Crowe" userId="17251413-022a-466a-9f98-0ce3ac08a607" providerId="ADAL" clId="{70BCB2F2-079B-40D2-B78B-CA49ACFB5A10}" dt="2024-05-08T06:03:13.287" v="630" actId="26606"/>
          <ac:spMkLst>
            <pc:docMk/>
            <pc:sldMk cId="3530539494" sldId="340"/>
            <ac:spMk id="30" creationId="{42A4FC2C-047E-45A5-965D-8E1E3BF09BC6}"/>
          </ac:spMkLst>
        </pc:spChg>
        <pc:picChg chg="mod">
          <ac:chgData name="Dr Susan Crowe" userId="17251413-022a-466a-9f98-0ce3ac08a607" providerId="ADAL" clId="{70BCB2F2-079B-40D2-B78B-CA49ACFB5A10}" dt="2024-05-08T06:03:13.287" v="630" actId="26606"/>
          <ac:picMkLst>
            <pc:docMk/>
            <pc:sldMk cId="3530539494" sldId="340"/>
            <ac:picMk id="5" creationId="{4A6B3D7A-ACB8-382B-158C-0DAC0F178BA1}"/>
          </ac:picMkLst>
        </pc:picChg>
        <pc:cxnChg chg="add del">
          <ac:chgData name="Dr Susan Crowe" userId="17251413-022a-466a-9f98-0ce3ac08a607" providerId="ADAL" clId="{70BCB2F2-079B-40D2-B78B-CA49ACFB5A10}" dt="2024-05-08T05:24:32.457" v="352" actId="26606"/>
          <ac:cxnSpMkLst>
            <pc:docMk/>
            <pc:sldMk cId="3530539494" sldId="340"/>
            <ac:cxnSpMk id="12" creationId="{AA2EAA10-076F-46BD-8F0F-B9A2FB77A85C}"/>
          </ac:cxnSpMkLst>
        </pc:cxnChg>
        <pc:cxnChg chg="add del">
          <ac:chgData name="Dr Susan Crowe" userId="17251413-022a-466a-9f98-0ce3ac08a607" providerId="ADAL" clId="{70BCB2F2-079B-40D2-B78B-CA49ACFB5A10}" dt="2024-05-08T05:24:32.457" v="352" actId="26606"/>
          <ac:cxnSpMkLst>
            <pc:docMk/>
            <pc:sldMk cId="3530539494" sldId="340"/>
            <ac:cxnSpMk id="14" creationId="{D891E407-403B-4764-86C9-33A56D3BCAA3}"/>
          </ac:cxnSpMkLst>
        </pc:cxnChg>
      </pc:sldChg>
      <pc:sldChg chg="addSp delSp modSp new mod">
        <pc:chgData name="Dr Susan Crowe" userId="17251413-022a-466a-9f98-0ce3ac08a607" providerId="ADAL" clId="{70BCB2F2-079B-40D2-B78B-CA49ACFB5A10}" dt="2024-05-08T06:11:56.914" v="715" actId="113"/>
        <pc:sldMkLst>
          <pc:docMk/>
          <pc:sldMk cId="2046433502" sldId="341"/>
        </pc:sldMkLst>
        <pc:spChg chg="del">
          <ac:chgData name="Dr Susan Crowe" userId="17251413-022a-466a-9f98-0ce3ac08a607" providerId="ADAL" clId="{70BCB2F2-079B-40D2-B78B-CA49ACFB5A10}" dt="2024-05-08T05:32:45.530" v="404" actId="478"/>
          <ac:spMkLst>
            <pc:docMk/>
            <pc:sldMk cId="2046433502" sldId="341"/>
            <ac:spMk id="2" creationId="{DE85AA8C-D102-9F74-E718-F507350EE36A}"/>
          </ac:spMkLst>
        </pc:spChg>
        <pc:spChg chg="mod">
          <ac:chgData name="Dr Susan Crowe" userId="17251413-022a-466a-9f98-0ce3ac08a607" providerId="ADAL" clId="{70BCB2F2-079B-40D2-B78B-CA49ACFB5A10}" dt="2024-05-08T06:11:56.914" v="715" actId="113"/>
          <ac:spMkLst>
            <pc:docMk/>
            <pc:sldMk cId="2046433502" sldId="341"/>
            <ac:spMk id="3" creationId="{A00B621D-5A67-8E3D-A848-0DA670B02D20}"/>
          </ac:spMkLst>
        </pc:spChg>
        <pc:picChg chg="add mod">
          <ac:chgData name="Dr Susan Crowe" userId="17251413-022a-466a-9f98-0ce3ac08a607" providerId="ADAL" clId="{70BCB2F2-079B-40D2-B78B-CA49ACFB5A10}" dt="2024-05-08T06:06:48.670" v="633" actId="1076"/>
          <ac:picMkLst>
            <pc:docMk/>
            <pc:sldMk cId="2046433502" sldId="341"/>
            <ac:picMk id="4" creationId="{2C9C8A6A-F289-F132-490E-14FB60090712}"/>
          </ac:picMkLst>
        </pc:picChg>
      </pc:sldChg>
      <pc:sldChg chg="addSp delSp modSp new mod">
        <pc:chgData name="Dr Susan Crowe" userId="17251413-022a-466a-9f98-0ce3ac08a607" providerId="ADAL" clId="{70BCB2F2-079B-40D2-B78B-CA49ACFB5A10}" dt="2024-05-08T06:12:01.516" v="716" actId="113"/>
        <pc:sldMkLst>
          <pc:docMk/>
          <pc:sldMk cId="2929179899" sldId="342"/>
        </pc:sldMkLst>
        <pc:spChg chg="del">
          <ac:chgData name="Dr Susan Crowe" userId="17251413-022a-466a-9f98-0ce3ac08a607" providerId="ADAL" clId="{70BCB2F2-079B-40D2-B78B-CA49ACFB5A10}" dt="2024-05-08T05:33:59.139" v="424" actId="478"/>
          <ac:spMkLst>
            <pc:docMk/>
            <pc:sldMk cId="2929179899" sldId="342"/>
            <ac:spMk id="2" creationId="{2A87896C-7545-7141-4C9C-BAB01B02B21A}"/>
          </ac:spMkLst>
        </pc:spChg>
        <pc:spChg chg="mod">
          <ac:chgData name="Dr Susan Crowe" userId="17251413-022a-466a-9f98-0ce3ac08a607" providerId="ADAL" clId="{70BCB2F2-079B-40D2-B78B-CA49ACFB5A10}" dt="2024-05-08T06:12:01.516" v="716" actId="113"/>
          <ac:spMkLst>
            <pc:docMk/>
            <pc:sldMk cId="2929179899" sldId="342"/>
            <ac:spMk id="3" creationId="{B0517A9F-4A1F-1146-C7FE-E31EA4F45F54}"/>
          </ac:spMkLst>
        </pc:spChg>
        <pc:picChg chg="add mod">
          <ac:chgData name="Dr Susan Crowe" userId="17251413-022a-466a-9f98-0ce3ac08a607" providerId="ADAL" clId="{70BCB2F2-079B-40D2-B78B-CA49ACFB5A10}" dt="2024-05-08T05:42:27.944" v="444" actId="1076"/>
          <ac:picMkLst>
            <pc:docMk/>
            <pc:sldMk cId="2929179899" sldId="342"/>
            <ac:picMk id="5" creationId="{8F9AF41C-BAD9-51FD-110F-91BCA5CA6B68}"/>
          </ac:picMkLst>
        </pc:picChg>
      </pc:sldChg>
      <pc:sldChg chg="delSp modSp new mod">
        <pc:chgData name="Dr Susan Crowe" userId="17251413-022a-466a-9f98-0ce3ac08a607" providerId="ADAL" clId="{70BCB2F2-079B-40D2-B78B-CA49ACFB5A10}" dt="2024-05-08T06:12:39.715" v="729" actId="113"/>
        <pc:sldMkLst>
          <pc:docMk/>
          <pc:sldMk cId="2370810238" sldId="343"/>
        </pc:sldMkLst>
        <pc:spChg chg="del">
          <ac:chgData name="Dr Susan Crowe" userId="17251413-022a-466a-9f98-0ce3ac08a607" providerId="ADAL" clId="{70BCB2F2-079B-40D2-B78B-CA49ACFB5A10}" dt="2024-05-08T05:43:48.747" v="445" actId="478"/>
          <ac:spMkLst>
            <pc:docMk/>
            <pc:sldMk cId="2370810238" sldId="343"/>
            <ac:spMk id="2" creationId="{700E8D0A-7618-31AE-F895-9B472FB1A78F}"/>
          </ac:spMkLst>
        </pc:spChg>
        <pc:spChg chg="mod">
          <ac:chgData name="Dr Susan Crowe" userId="17251413-022a-466a-9f98-0ce3ac08a607" providerId="ADAL" clId="{70BCB2F2-079B-40D2-B78B-CA49ACFB5A10}" dt="2024-05-08T06:12:39.715" v="729" actId="113"/>
          <ac:spMkLst>
            <pc:docMk/>
            <pc:sldMk cId="2370810238" sldId="343"/>
            <ac:spMk id="3" creationId="{9DF7B232-807C-262B-0172-07553D11C257}"/>
          </ac:spMkLst>
        </pc:spChg>
      </pc:sldChg>
      <pc:sldChg chg="addSp delSp modSp new mod">
        <pc:chgData name="Dr Susan Crowe" userId="17251413-022a-466a-9f98-0ce3ac08a607" providerId="ADAL" clId="{70BCB2F2-079B-40D2-B78B-CA49ACFB5A10}" dt="2024-05-08T06:12:56.768" v="731" actId="1076"/>
        <pc:sldMkLst>
          <pc:docMk/>
          <pc:sldMk cId="620486276" sldId="344"/>
        </pc:sldMkLst>
        <pc:spChg chg="del">
          <ac:chgData name="Dr Susan Crowe" userId="17251413-022a-466a-9f98-0ce3ac08a607" providerId="ADAL" clId="{70BCB2F2-079B-40D2-B78B-CA49ACFB5A10}" dt="2024-05-08T05:48:15.814" v="518" actId="478"/>
          <ac:spMkLst>
            <pc:docMk/>
            <pc:sldMk cId="620486276" sldId="344"/>
            <ac:spMk id="2" creationId="{3AC76098-63C4-43FF-337A-D9BA4B116ED2}"/>
          </ac:spMkLst>
        </pc:spChg>
        <pc:spChg chg="add del mod">
          <ac:chgData name="Dr Susan Crowe" userId="17251413-022a-466a-9f98-0ce3ac08a607" providerId="ADAL" clId="{70BCB2F2-079B-40D2-B78B-CA49ACFB5A10}" dt="2024-05-08T06:12:50.382" v="730" actId="113"/>
          <ac:spMkLst>
            <pc:docMk/>
            <pc:sldMk cId="620486276" sldId="344"/>
            <ac:spMk id="3" creationId="{11622FB5-CAA5-1F9D-4819-15DCEEDDFCB2}"/>
          </ac:spMkLst>
        </pc:spChg>
        <pc:picChg chg="add mod">
          <ac:chgData name="Dr Susan Crowe" userId="17251413-022a-466a-9f98-0ce3ac08a607" providerId="ADAL" clId="{70BCB2F2-079B-40D2-B78B-CA49ACFB5A10}" dt="2024-05-08T06:12:56.768" v="731" actId="1076"/>
          <ac:picMkLst>
            <pc:docMk/>
            <pc:sldMk cId="620486276" sldId="344"/>
            <ac:picMk id="4" creationId="{025EADA4-17D7-8066-6F51-417D616F6FE6}"/>
          </ac:picMkLst>
        </pc:picChg>
      </pc:sldChg>
      <pc:sldChg chg="addSp delSp modSp new mod">
        <pc:chgData name="Dr Susan Crowe" userId="17251413-022a-466a-9f98-0ce3ac08a607" providerId="ADAL" clId="{70BCB2F2-079B-40D2-B78B-CA49ACFB5A10}" dt="2024-05-08T06:13:05.189" v="732" actId="1076"/>
        <pc:sldMkLst>
          <pc:docMk/>
          <pc:sldMk cId="518152393" sldId="345"/>
        </pc:sldMkLst>
        <pc:spChg chg="del">
          <ac:chgData name="Dr Susan Crowe" userId="17251413-022a-466a-9f98-0ce3ac08a607" providerId="ADAL" clId="{70BCB2F2-079B-40D2-B78B-CA49ACFB5A10}" dt="2024-05-08T05:49:43.095" v="531" actId="478"/>
          <ac:spMkLst>
            <pc:docMk/>
            <pc:sldMk cId="518152393" sldId="345"/>
            <ac:spMk id="2" creationId="{7D0BFB57-518F-0777-2EB5-59625F008338}"/>
          </ac:spMkLst>
        </pc:spChg>
        <pc:spChg chg="mod">
          <ac:chgData name="Dr Susan Crowe" userId="17251413-022a-466a-9f98-0ce3ac08a607" providerId="ADAL" clId="{70BCB2F2-079B-40D2-B78B-CA49ACFB5A10}" dt="2024-05-08T05:50:42.794" v="547" actId="14100"/>
          <ac:spMkLst>
            <pc:docMk/>
            <pc:sldMk cId="518152393" sldId="345"/>
            <ac:spMk id="3" creationId="{FA181209-087B-78D6-FCE9-E6B3B1D66912}"/>
          </ac:spMkLst>
        </pc:spChg>
        <pc:picChg chg="add mod">
          <ac:chgData name="Dr Susan Crowe" userId="17251413-022a-466a-9f98-0ce3ac08a607" providerId="ADAL" clId="{70BCB2F2-079B-40D2-B78B-CA49ACFB5A10}" dt="2024-05-08T06:13:05.189" v="732" actId="1076"/>
          <ac:picMkLst>
            <pc:docMk/>
            <pc:sldMk cId="518152393" sldId="345"/>
            <ac:picMk id="4" creationId="{A5FB7BA7-4CFA-81DB-E03E-DF8E21342510}"/>
          </ac:picMkLst>
        </pc:picChg>
      </pc:sldChg>
      <pc:sldChg chg="new">
        <pc:chgData name="Dr Susan Crowe" userId="17251413-022a-466a-9f98-0ce3ac08a607" providerId="ADAL" clId="{70BCB2F2-079B-40D2-B78B-CA49ACFB5A10}" dt="2024-05-08T05:32:28.329" v="403" actId="680"/>
        <pc:sldMkLst>
          <pc:docMk/>
          <pc:sldMk cId="2356682607" sldId="346"/>
        </pc:sldMkLst>
      </pc:sldChg>
      <pc:sldChg chg="delSp modSp new mod">
        <pc:chgData name="Dr Susan Crowe" userId="17251413-022a-466a-9f98-0ce3ac08a607" providerId="ADAL" clId="{70BCB2F2-079B-40D2-B78B-CA49ACFB5A10}" dt="2024-05-08T06:22:48.939" v="830" actId="1076"/>
        <pc:sldMkLst>
          <pc:docMk/>
          <pc:sldMk cId="2436116671" sldId="347"/>
        </pc:sldMkLst>
        <pc:spChg chg="del">
          <ac:chgData name="Dr Susan Crowe" userId="17251413-022a-466a-9f98-0ce3ac08a607" providerId="ADAL" clId="{70BCB2F2-079B-40D2-B78B-CA49ACFB5A10}" dt="2024-05-08T06:15:29.754" v="735" actId="478"/>
          <ac:spMkLst>
            <pc:docMk/>
            <pc:sldMk cId="2436116671" sldId="347"/>
            <ac:spMk id="2" creationId="{ABB05271-2777-9CF6-8032-17756BD0E1D1}"/>
          </ac:spMkLst>
        </pc:spChg>
        <pc:spChg chg="mod">
          <ac:chgData name="Dr Susan Crowe" userId="17251413-022a-466a-9f98-0ce3ac08a607" providerId="ADAL" clId="{70BCB2F2-079B-40D2-B78B-CA49ACFB5A10}" dt="2024-05-08T06:22:48.939" v="830" actId="1076"/>
          <ac:spMkLst>
            <pc:docMk/>
            <pc:sldMk cId="2436116671" sldId="347"/>
            <ac:spMk id="3" creationId="{C4381F72-A6E9-F295-5678-71659C0BF6F7}"/>
          </ac:spMkLst>
        </pc:spChg>
      </pc:sldChg>
      <pc:sldChg chg="delSp modSp new mod">
        <pc:chgData name="Dr Susan Crowe" userId="17251413-022a-466a-9f98-0ce3ac08a607" providerId="ADAL" clId="{70BCB2F2-079B-40D2-B78B-CA49ACFB5A10}" dt="2024-05-08T06:22:54.647" v="831" actId="1076"/>
        <pc:sldMkLst>
          <pc:docMk/>
          <pc:sldMk cId="1291200164" sldId="348"/>
        </pc:sldMkLst>
        <pc:spChg chg="del">
          <ac:chgData name="Dr Susan Crowe" userId="17251413-022a-466a-9f98-0ce3ac08a607" providerId="ADAL" clId="{70BCB2F2-079B-40D2-B78B-CA49ACFB5A10}" dt="2024-05-08T06:16:25.119" v="743" actId="478"/>
          <ac:spMkLst>
            <pc:docMk/>
            <pc:sldMk cId="1291200164" sldId="348"/>
            <ac:spMk id="2" creationId="{916A55FE-0390-B422-08D5-2201771F8239}"/>
          </ac:spMkLst>
        </pc:spChg>
        <pc:spChg chg="mod">
          <ac:chgData name="Dr Susan Crowe" userId="17251413-022a-466a-9f98-0ce3ac08a607" providerId="ADAL" clId="{70BCB2F2-079B-40D2-B78B-CA49ACFB5A10}" dt="2024-05-08T06:22:54.647" v="831" actId="1076"/>
          <ac:spMkLst>
            <pc:docMk/>
            <pc:sldMk cId="1291200164" sldId="348"/>
            <ac:spMk id="3" creationId="{A10CA22D-B949-6A06-1A65-6D9D2A1F11EE}"/>
          </ac:spMkLst>
        </pc:spChg>
      </pc:sldChg>
      <pc:sldChg chg="delSp modSp new mod">
        <pc:chgData name="Dr Susan Crowe" userId="17251413-022a-466a-9f98-0ce3ac08a607" providerId="ADAL" clId="{70BCB2F2-079B-40D2-B78B-CA49ACFB5A10}" dt="2024-05-08T06:22:59.351" v="832" actId="1076"/>
        <pc:sldMkLst>
          <pc:docMk/>
          <pc:sldMk cId="3931492530" sldId="349"/>
        </pc:sldMkLst>
        <pc:spChg chg="del">
          <ac:chgData name="Dr Susan Crowe" userId="17251413-022a-466a-9f98-0ce3ac08a607" providerId="ADAL" clId="{70BCB2F2-079B-40D2-B78B-CA49ACFB5A10}" dt="2024-05-08T06:17:13.374" v="753" actId="478"/>
          <ac:spMkLst>
            <pc:docMk/>
            <pc:sldMk cId="3931492530" sldId="349"/>
            <ac:spMk id="2" creationId="{9A6CB4E3-8334-4AD4-EC98-4EE3EA08B5D9}"/>
          </ac:spMkLst>
        </pc:spChg>
        <pc:spChg chg="mod">
          <ac:chgData name="Dr Susan Crowe" userId="17251413-022a-466a-9f98-0ce3ac08a607" providerId="ADAL" clId="{70BCB2F2-079B-40D2-B78B-CA49ACFB5A10}" dt="2024-05-08T06:22:59.351" v="832" actId="1076"/>
          <ac:spMkLst>
            <pc:docMk/>
            <pc:sldMk cId="3931492530" sldId="349"/>
            <ac:spMk id="3" creationId="{FD9E04B8-D07B-A22C-85CD-E5AF5351C476}"/>
          </ac:spMkLst>
        </pc:spChg>
      </pc:sldChg>
      <pc:sldChg chg="addSp delSp modSp new mod">
        <pc:chgData name="Dr Susan Crowe" userId="17251413-022a-466a-9f98-0ce3ac08a607" providerId="ADAL" clId="{70BCB2F2-079B-40D2-B78B-CA49ACFB5A10}" dt="2024-05-08T06:20:24.982" v="805" actId="27636"/>
        <pc:sldMkLst>
          <pc:docMk/>
          <pc:sldMk cId="2493016892" sldId="350"/>
        </pc:sldMkLst>
        <pc:spChg chg="del">
          <ac:chgData name="Dr Susan Crowe" userId="17251413-022a-466a-9f98-0ce3ac08a607" providerId="ADAL" clId="{70BCB2F2-079B-40D2-B78B-CA49ACFB5A10}" dt="2024-05-08T06:19:00.805" v="779" actId="478"/>
          <ac:spMkLst>
            <pc:docMk/>
            <pc:sldMk cId="2493016892" sldId="350"/>
            <ac:spMk id="2" creationId="{951FF9E8-E593-908E-40EC-D561A7FDBF92}"/>
          </ac:spMkLst>
        </pc:spChg>
        <pc:spChg chg="add del mod">
          <ac:chgData name="Dr Susan Crowe" userId="17251413-022a-466a-9f98-0ce3ac08a607" providerId="ADAL" clId="{70BCB2F2-079B-40D2-B78B-CA49ACFB5A10}" dt="2024-05-08T06:20:24.982" v="805" actId="27636"/>
          <ac:spMkLst>
            <pc:docMk/>
            <pc:sldMk cId="2493016892" sldId="350"/>
            <ac:spMk id="3" creationId="{8A9CFF03-6384-458A-7081-141A9E678A0A}"/>
          </ac:spMkLst>
        </pc:spChg>
        <pc:spChg chg="add del mod">
          <ac:chgData name="Dr Susan Crowe" userId="17251413-022a-466a-9f98-0ce3ac08a607" providerId="ADAL" clId="{70BCB2F2-079B-40D2-B78B-CA49ACFB5A10}" dt="2024-05-08T06:18:57.288" v="778" actId="478"/>
          <ac:spMkLst>
            <pc:docMk/>
            <pc:sldMk cId="2493016892" sldId="350"/>
            <ac:spMk id="5" creationId="{1C9E1C9A-D26D-EFE8-874B-E6758FE7DE9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E52FA-4BE5-4B3D-AF77-7A89F18E7E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3" r="15458" b="12846"/>
          <a:stretch/>
        </p:blipFill>
        <p:spPr>
          <a:xfrm>
            <a:off x="9376914" y="4209041"/>
            <a:ext cx="2815086" cy="2648959"/>
          </a:xfrm>
          <a:prstGeom prst="rect">
            <a:avLst/>
          </a:prstGeom>
        </p:spPr>
      </p:pic>
      <p:sp>
        <p:nvSpPr>
          <p:cNvPr id="2" name="Title 1">
            <a:extLst>
              <a:ext uri="{FF2B5EF4-FFF2-40B4-BE49-F238E27FC236}">
                <a16:creationId xmlns:a16="http://schemas.microsoft.com/office/drawing/2014/main" id="{D4D39F54-90F5-47A7-9B2D-E1F7DF2D85F5}"/>
              </a:ext>
            </a:extLst>
          </p:cNvPr>
          <p:cNvSpPr>
            <a:spLocks noGrp="1"/>
          </p:cNvSpPr>
          <p:nvPr>
            <p:ph type="ctrTitle"/>
          </p:nvPr>
        </p:nvSpPr>
        <p:spPr>
          <a:xfrm>
            <a:off x="1524000" y="1122363"/>
            <a:ext cx="9144000" cy="2387600"/>
          </a:xfrm>
        </p:spPr>
        <p:txBody>
          <a:bodyPr anchor="b"/>
          <a:lstStyle>
            <a:lvl1pPr algn="ctr">
              <a:defRPr sz="6000">
                <a:solidFill>
                  <a:srgbClr val="391B76"/>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090A18EE-43AC-4663-B33E-306594B98BB2}"/>
              </a:ext>
            </a:extLst>
          </p:cNvPr>
          <p:cNvSpPr>
            <a:spLocks noGrp="1"/>
          </p:cNvSpPr>
          <p:nvPr>
            <p:ph type="subTitle" idx="1"/>
          </p:nvPr>
        </p:nvSpPr>
        <p:spPr>
          <a:xfrm>
            <a:off x="1524000" y="3602038"/>
            <a:ext cx="9144000" cy="1655762"/>
          </a:xfrm>
        </p:spPr>
        <p:txBody>
          <a:bodyPr/>
          <a:lstStyle>
            <a:lvl1pPr marL="0" indent="0" algn="ctr">
              <a:buNone/>
              <a:defRPr sz="2400">
                <a:solidFill>
                  <a:srgbClr val="391B7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6" name="Slide Number Placeholder 5">
            <a:extLst>
              <a:ext uri="{FF2B5EF4-FFF2-40B4-BE49-F238E27FC236}">
                <a16:creationId xmlns:a16="http://schemas.microsoft.com/office/drawing/2014/main" id="{F94BDA21-E19C-4290-A820-BD2E8B938FFF}"/>
              </a:ext>
            </a:extLst>
          </p:cNvPr>
          <p:cNvSpPr>
            <a:spLocks noGrp="1"/>
          </p:cNvSpPr>
          <p:nvPr>
            <p:ph type="sldNum" sz="quarter" idx="12"/>
          </p:nvPr>
        </p:nvSpPr>
        <p:spPr/>
        <p:txBody>
          <a:bodyPr/>
          <a:lstStyle/>
          <a:p>
            <a:fld id="{560BD775-F6D1-4EF0-903C-CE31B82EEFBD}" type="slidenum">
              <a:rPr lang="en-AU" smtClean="0"/>
              <a:t>‹#›</a:t>
            </a:fld>
            <a:endParaRPr lang="en-AU"/>
          </a:p>
        </p:txBody>
      </p:sp>
      <p:pic>
        <p:nvPicPr>
          <p:cNvPr id="12" name="Picture 11">
            <a:extLst>
              <a:ext uri="{FF2B5EF4-FFF2-40B4-BE49-F238E27FC236}">
                <a16:creationId xmlns:a16="http://schemas.microsoft.com/office/drawing/2014/main" id="{BB820B0C-22E3-4BA3-8226-E3ACD2BC658E}"/>
              </a:ext>
            </a:extLst>
          </p:cNvPr>
          <p:cNvPicPr/>
          <p:nvPr userDrawn="1"/>
        </p:nvPicPr>
        <p:blipFill rotWithShape="1">
          <a:blip r:embed="rId3">
            <a:extLst>
              <a:ext uri="{28A0092B-C50C-407E-A947-70E740481C1C}">
                <a14:useLocalDpi xmlns:a14="http://schemas.microsoft.com/office/drawing/2010/main" val="0"/>
              </a:ext>
            </a:extLst>
          </a:blip>
          <a:srcRect b="12174"/>
          <a:stretch/>
        </p:blipFill>
        <p:spPr>
          <a:xfrm>
            <a:off x="380598" y="5678351"/>
            <a:ext cx="1930124" cy="923324"/>
          </a:xfrm>
          <a:prstGeom prst="rect">
            <a:avLst/>
          </a:prstGeom>
        </p:spPr>
      </p:pic>
    </p:spTree>
    <p:extLst>
      <p:ext uri="{BB962C8B-B14F-4D97-AF65-F5344CB8AC3E}">
        <p14:creationId xmlns:p14="http://schemas.microsoft.com/office/powerpoint/2010/main" val="52663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5272-A312-4151-99ED-DA53E2C144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483730D-5ADE-4167-B2AE-B97C2DBF7B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7F8C6E-E8A4-4079-A50B-29F0276ED75D}"/>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5" name="Footer Placeholder 4">
            <a:extLst>
              <a:ext uri="{FF2B5EF4-FFF2-40B4-BE49-F238E27FC236}">
                <a16:creationId xmlns:a16="http://schemas.microsoft.com/office/drawing/2014/main" id="{C62CBC58-DC22-4665-B8E6-47BF2F27901C}"/>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088BC034-7470-416B-A684-6B10850AF15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08047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43D50-6E92-496F-AA42-3622E05C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1A0633-4A30-4F8D-9ABB-EC3D7A5FD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2C9CA-BC84-4A70-99AC-80A884B26A5B}"/>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5" name="Footer Placeholder 4">
            <a:extLst>
              <a:ext uri="{FF2B5EF4-FFF2-40B4-BE49-F238E27FC236}">
                <a16:creationId xmlns:a16="http://schemas.microsoft.com/office/drawing/2014/main" id="{805EAEDC-A19F-46D6-A62A-E9C0C1546B9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8C212E34-9C33-4232-BFDF-21F1DFAB2412}"/>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8710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3C29-D8CF-4DD6-BE9D-0678475FD8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41EE360-5817-42C0-B9E7-8ACE99124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15DF24-3BF3-4879-A657-FC38E092EB6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dirty="0"/>
          </a:p>
        </p:txBody>
      </p:sp>
      <p:sp>
        <p:nvSpPr>
          <p:cNvPr id="5" name="Footer Placeholder 4">
            <a:extLst>
              <a:ext uri="{FF2B5EF4-FFF2-40B4-BE49-F238E27FC236}">
                <a16:creationId xmlns:a16="http://schemas.microsoft.com/office/drawing/2014/main" id="{B16A3567-F091-42AC-890C-A340F9A36172}"/>
              </a:ext>
            </a:extLst>
          </p:cNvPr>
          <p:cNvSpPr>
            <a:spLocks noGrp="1"/>
          </p:cNvSpPr>
          <p:nvPr>
            <p:ph type="ftr" sz="quarter" idx="11"/>
          </p:nvPr>
        </p:nvSpPr>
        <p:spPr>
          <a:xfrm>
            <a:off x="4038600" y="6356350"/>
            <a:ext cx="4114800" cy="365125"/>
          </a:xfrm>
          <a:prstGeom prst="rect">
            <a:avLst/>
          </a:prstGeom>
        </p:spPr>
        <p:txBody>
          <a:bodyPr/>
          <a:lstStyle/>
          <a:p>
            <a:endParaRPr lang="en-AU" dirty="0"/>
          </a:p>
        </p:txBody>
      </p:sp>
      <p:sp>
        <p:nvSpPr>
          <p:cNvPr id="6" name="Slide Number Placeholder 5">
            <a:extLst>
              <a:ext uri="{FF2B5EF4-FFF2-40B4-BE49-F238E27FC236}">
                <a16:creationId xmlns:a16="http://schemas.microsoft.com/office/drawing/2014/main" id="{46BF51FA-6AAC-45A9-9A72-3E87A037648C}"/>
              </a:ext>
            </a:extLst>
          </p:cNvPr>
          <p:cNvSpPr>
            <a:spLocks noGrp="1"/>
          </p:cNvSpPr>
          <p:nvPr>
            <p:ph type="sldNum" sz="quarter" idx="12"/>
          </p:nvPr>
        </p:nvSpPr>
        <p:spPr/>
        <p:txBody>
          <a:bodyPr/>
          <a:lstStyle/>
          <a:p>
            <a:fld id="{560BD775-F6D1-4EF0-903C-CE31B82EEFBD}" type="slidenum">
              <a:rPr lang="en-AU" smtClean="0"/>
              <a:t>‹#›</a:t>
            </a:fld>
            <a:endParaRPr lang="en-AU" dirty="0"/>
          </a:p>
        </p:txBody>
      </p:sp>
    </p:spTree>
    <p:extLst>
      <p:ext uri="{BB962C8B-B14F-4D97-AF65-F5344CB8AC3E}">
        <p14:creationId xmlns:p14="http://schemas.microsoft.com/office/powerpoint/2010/main" val="289591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DE33-B22E-4610-BAC2-CF6EF92CD2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5379086-64CF-447A-99D5-7FBF7201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AFBD6-93DF-45DA-BADD-12D519A76EB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5" name="Footer Placeholder 4">
            <a:extLst>
              <a:ext uri="{FF2B5EF4-FFF2-40B4-BE49-F238E27FC236}">
                <a16:creationId xmlns:a16="http://schemas.microsoft.com/office/drawing/2014/main" id="{8A0AE9E9-ED2A-4148-A324-F9D2F52F12C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6B99A7DC-5535-491F-9D5B-3A486E8A5A6B}"/>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245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4DAC-BD89-4B37-9F22-E18D2507DC7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82E074-6894-4A4A-929F-82267A98EE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6E4828-C64D-4F65-A0F9-E171E26F11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378B8C-4C0C-44C2-98CE-C3450C2AB3CE}"/>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6" name="Footer Placeholder 5">
            <a:extLst>
              <a:ext uri="{FF2B5EF4-FFF2-40B4-BE49-F238E27FC236}">
                <a16:creationId xmlns:a16="http://schemas.microsoft.com/office/drawing/2014/main" id="{87C98140-A1EA-4C29-BA24-6F303F3E573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3F4D7781-02A7-4838-9245-A4121A9624E1}"/>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4655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FCDC-340B-4A46-93EF-2CC06E6E260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3B2FA7-6C0F-4713-89F8-88F36C4F8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3DE40-AFE7-4C62-8E85-95C6B638F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0BFFB9-E7F4-4B13-A30D-84837BE12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4A7BE7-C14B-4E06-BFD9-EF2A082B7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2673857-3A93-4B5E-AE05-F9479F521636}"/>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8" name="Footer Placeholder 7">
            <a:extLst>
              <a:ext uri="{FF2B5EF4-FFF2-40B4-BE49-F238E27FC236}">
                <a16:creationId xmlns:a16="http://schemas.microsoft.com/office/drawing/2014/main" id="{AC7CA9CA-A24A-450B-951B-B09DB8B0C1A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B0D4AF2-B6B5-4393-B271-25B0A32F0799}"/>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60693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9C8F-F57A-41C7-9055-71C1C4878EA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93D7E3-B308-43B8-8E77-4507D7B9153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4" name="Footer Placeholder 3">
            <a:extLst>
              <a:ext uri="{FF2B5EF4-FFF2-40B4-BE49-F238E27FC236}">
                <a16:creationId xmlns:a16="http://schemas.microsoft.com/office/drawing/2014/main" id="{DE939DA5-DFA7-4173-AEAC-89736EC5BF8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98CDDD78-3EAB-41F8-A174-6212EA3173C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3841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C42787-7830-4AE8-869B-20A6FB845EDC}"/>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3" name="Footer Placeholder 2">
            <a:extLst>
              <a:ext uri="{FF2B5EF4-FFF2-40B4-BE49-F238E27FC236}">
                <a16:creationId xmlns:a16="http://schemas.microsoft.com/office/drawing/2014/main" id="{055A3250-448D-4E3A-99C1-108E7B8C110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2973409-4F6D-4007-B5CC-4FA6C3019A9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180002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B4F8-514F-4114-B533-12A8CB263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875899-93B8-465A-8432-60A825C1A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C94C83E-5BBB-4767-89B1-D200FD2B2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35AAC-3D5F-4B80-99EF-4181CBED3969}"/>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6" name="Footer Placeholder 5">
            <a:extLst>
              <a:ext uri="{FF2B5EF4-FFF2-40B4-BE49-F238E27FC236}">
                <a16:creationId xmlns:a16="http://schemas.microsoft.com/office/drawing/2014/main" id="{33C1F8D8-ED5D-4006-9C1F-A03410352E9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4DA62E72-8AC2-43EE-89D5-3F8AFD19B67F}"/>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913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291F-CBEB-40CE-9268-7C6BC19AD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1F74C7-B462-41AD-83CD-4456C62AF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F59B8-10A3-40BD-A9E4-5F4FDAAB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729-8405-413D-A2CD-247A97BC2C98}"/>
              </a:ext>
            </a:extLst>
          </p:cNvPr>
          <p:cNvSpPr>
            <a:spLocks noGrp="1"/>
          </p:cNvSpPr>
          <p:nvPr>
            <p:ph type="dt" sz="half" idx="10"/>
          </p:nvPr>
        </p:nvSpPr>
        <p:spPr>
          <a:xfrm>
            <a:off x="838200" y="6356350"/>
            <a:ext cx="2743200" cy="365125"/>
          </a:xfrm>
          <a:prstGeom prst="rect">
            <a:avLst/>
          </a:prstGeom>
        </p:spPr>
        <p:txBody>
          <a:bodyPr/>
          <a:lstStyle/>
          <a:p>
            <a:fld id="{2A8A2A7F-D71E-409A-AA30-1E5AE50A26B1}" type="datetimeFigureOut">
              <a:rPr lang="en-AU" smtClean="0"/>
              <a:t>8/05/2024</a:t>
            </a:fld>
            <a:endParaRPr lang="en-AU"/>
          </a:p>
        </p:txBody>
      </p:sp>
      <p:sp>
        <p:nvSpPr>
          <p:cNvPr id="6" name="Footer Placeholder 5">
            <a:extLst>
              <a:ext uri="{FF2B5EF4-FFF2-40B4-BE49-F238E27FC236}">
                <a16:creationId xmlns:a16="http://schemas.microsoft.com/office/drawing/2014/main" id="{12F8A929-945A-4DC1-A5F2-28C19C6D9E01}"/>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D43E6C85-DE72-49EC-AC6B-DCA227A40240}"/>
              </a:ext>
            </a:extLst>
          </p:cNvPr>
          <p:cNvSpPr>
            <a:spLocks noGrp="1"/>
          </p:cNvSpPr>
          <p:nvPr>
            <p:ph type="sldNum" sz="quarter" idx="12"/>
          </p:nvPr>
        </p:nvSpPr>
        <p:spPr/>
        <p:txBody>
          <a:bodyPr/>
          <a:lstStyle/>
          <a:p>
            <a:fld id="{560BD775-F6D1-4EF0-903C-CE31B82EEFBD}" type="slidenum">
              <a:rPr lang="en-AU" smtClean="0"/>
              <a:t>‹#›</a:t>
            </a:fld>
            <a:endParaRPr lang="en-AU"/>
          </a:p>
        </p:txBody>
      </p:sp>
    </p:spTree>
    <p:extLst>
      <p:ext uri="{BB962C8B-B14F-4D97-AF65-F5344CB8AC3E}">
        <p14:creationId xmlns:p14="http://schemas.microsoft.com/office/powerpoint/2010/main" val="2215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D6CBE-DD42-45CA-8FBE-D502D14E4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7EF5659-890B-4CC1-8AA1-AE251A447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4B5F65C1-E604-4E9C-8F14-A381026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D775-F6D1-4EF0-903C-CE31B82EEFBD}" type="slidenum">
              <a:rPr lang="en-AU" smtClean="0"/>
              <a:pPr/>
              <a:t>‹#›</a:t>
            </a:fld>
            <a:endParaRPr lang="en-AU" dirty="0"/>
          </a:p>
        </p:txBody>
      </p:sp>
      <p:sp>
        <p:nvSpPr>
          <p:cNvPr id="5" name="Footer Placeholder 4">
            <a:extLst>
              <a:ext uri="{FF2B5EF4-FFF2-40B4-BE49-F238E27FC236}">
                <a16:creationId xmlns:a16="http://schemas.microsoft.com/office/drawing/2014/main" id="{FF4AA455-E4D2-4955-ABFC-40E64199C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6BEDEACE-D75E-4755-B39D-55AEBD360A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AU" dirty="0"/>
          </a:p>
        </p:txBody>
      </p:sp>
      <p:sp>
        <p:nvSpPr>
          <p:cNvPr id="10" name="Rectangle 9">
            <a:extLst>
              <a:ext uri="{FF2B5EF4-FFF2-40B4-BE49-F238E27FC236}">
                <a16:creationId xmlns:a16="http://schemas.microsoft.com/office/drawing/2014/main" id="{2E6F440C-556D-42E0-87E6-1661469CD43A}"/>
              </a:ext>
            </a:extLst>
          </p:cNvPr>
          <p:cNvSpPr/>
          <p:nvPr userDrawn="1"/>
        </p:nvSpPr>
        <p:spPr>
          <a:xfrm>
            <a:off x="0" y="0"/>
            <a:ext cx="12204000" cy="212400"/>
          </a:xfrm>
          <a:prstGeom prst="rect">
            <a:avLst/>
          </a:prstGeom>
          <a:solidFill>
            <a:srgbClr val="391B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9" name="Picture 8">
            <a:extLst>
              <a:ext uri="{FF2B5EF4-FFF2-40B4-BE49-F238E27FC236}">
                <a16:creationId xmlns:a16="http://schemas.microsoft.com/office/drawing/2014/main" id="{1862AF07-8A44-4508-AA72-A48E60290A7E}"/>
              </a:ext>
            </a:extLst>
          </p:cNvPr>
          <p:cNvPicPr/>
          <p:nvPr userDrawn="1"/>
        </p:nvPicPr>
        <p:blipFill rotWithShape="1">
          <a:blip r:embed="rId13">
            <a:extLst>
              <a:ext uri="{28A0092B-C50C-407E-A947-70E740481C1C}">
                <a14:useLocalDpi xmlns:a14="http://schemas.microsoft.com/office/drawing/2010/main" val="0"/>
              </a:ext>
            </a:extLst>
          </a:blip>
          <a:srcRect b="12106"/>
          <a:stretch/>
        </p:blipFill>
        <p:spPr>
          <a:xfrm>
            <a:off x="10764366" y="6132323"/>
            <a:ext cx="1230623" cy="589152"/>
          </a:xfrm>
          <a:prstGeom prst="rect">
            <a:avLst/>
          </a:prstGeom>
        </p:spPr>
      </p:pic>
    </p:spTree>
    <p:extLst>
      <p:ext uri="{BB962C8B-B14F-4D97-AF65-F5344CB8AC3E}">
        <p14:creationId xmlns:p14="http://schemas.microsoft.com/office/powerpoint/2010/main" val="375303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91B7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F2D-0EF6-4065-BD95-DA2E012C02E2}"/>
              </a:ext>
            </a:extLst>
          </p:cNvPr>
          <p:cNvSpPr>
            <a:spLocks noGrp="1"/>
          </p:cNvSpPr>
          <p:nvPr>
            <p:ph type="ctrTitle"/>
          </p:nvPr>
        </p:nvSpPr>
        <p:spPr/>
        <p:txBody>
          <a:bodyPr/>
          <a:lstStyle/>
          <a:p>
            <a:r>
              <a:rPr lang="en-AU"/>
              <a:t>Rite of Reception of Message Stick</a:t>
            </a:r>
            <a:endParaRPr lang="en-AU" dirty="0"/>
          </a:p>
        </p:txBody>
      </p:sp>
      <p:sp>
        <p:nvSpPr>
          <p:cNvPr id="3" name="Subtitle 2">
            <a:extLst>
              <a:ext uri="{FF2B5EF4-FFF2-40B4-BE49-F238E27FC236}">
                <a16:creationId xmlns:a16="http://schemas.microsoft.com/office/drawing/2014/main" id="{5E7F03FA-68DC-41F3-B1B0-FA1515DC37A2}"/>
              </a:ext>
            </a:extLst>
          </p:cNvPr>
          <p:cNvSpPr>
            <a:spLocks noGrp="1"/>
          </p:cNvSpPr>
          <p:nvPr>
            <p:ph type="subTitle" idx="1"/>
          </p:nvPr>
        </p:nvSpPr>
        <p:spPr/>
        <p:txBody>
          <a:bodyPr>
            <a:normAutofit/>
          </a:bodyPr>
          <a:lstStyle/>
          <a:p>
            <a:endParaRPr lang="en-AU" dirty="0"/>
          </a:p>
          <a:p>
            <a:endParaRPr lang="en-AU" dirty="0"/>
          </a:p>
        </p:txBody>
      </p:sp>
      <p:pic>
        <p:nvPicPr>
          <p:cNvPr id="4" name="Picture 2">
            <a:extLst>
              <a:ext uri="{FF2B5EF4-FFF2-40B4-BE49-F238E27FC236}">
                <a16:creationId xmlns:a16="http://schemas.microsoft.com/office/drawing/2014/main" id="{2F483133-28FD-202D-BBAB-A04608CD1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166" y="4887052"/>
            <a:ext cx="6635151" cy="171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2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4FE57-06FF-67BA-6401-8E95D95112A7}"/>
              </a:ext>
            </a:extLst>
          </p:cNvPr>
          <p:cNvSpPr>
            <a:spLocks noGrp="1"/>
          </p:cNvSpPr>
          <p:nvPr>
            <p:ph idx="1"/>
          </p:nvPr>
        </p:nvSpPr>
        <p:spPr>
          <a:xfrm>
            <a:off x="681487" y="690113"/>
            <a:ext cx="10672313" cy="6297283"/>
          </a:xfrm>
        </p:spPr>
        <p:txBody>
          <a:bodyPr anchor="ctr">
            <a:normAutofit fontScale="85000" lnSpcReduction="20000"/>
          </a:bodyPr>
          <a:lstStyle/>
          <a:p>
            <a:pPr marL="685800" indent="0">
              <a:buNone/>
            </a:pPr>
            <a:r>
              <a:rPr lang="en-AU" sz="3100" dirty="0">
                <a:effectLst/>
                <a:latin typeface="Calibri" panose="020F0502020204030204" pitchFamily="34" charset="0"/>
                <a:ea typeface="Aptos" panose="020B0004020202020204" pitchFamily="34" charset="0"/>
              </a:rPr>
              <a:t>To mark the 150th anniversary of the birth of the Ballarat Diocese, five Message Sticks were gifted to carry the message to: </a:t>
            </a:r>
          </a:p>
          <a:p>
            <a:pPr marL="685800" indent="0" algn="ctr">
              <a:buNone/>
            </a:pPr>
            <a:r>
              <a:rPr lang="en-AU" sz="3100" i="1" dirty="0">
                <a:effectLst/>
                <a:latin typeface="Calibri" panose="020F0502020204030204" pitchFamily="34" charset="0"/>
                <a:ea typeface="Aptos" panose="020B0004020202020204" pitchFamily="34" charset="0"/>
              </a:rPr>
              <a:t>Be joyful in hope, </a:t>
            </a:r>
          </a:p>
          <a:p>
            <a:pPr marL="685800" indent="0" algn="ctr">
              <a:buNone/>
            </a:pPr>
            <a:r>
              <a:rPr lang="en-AU" sz="3100" i="1" dirty="0">
                <a:effectLst/>
                <a:latin typeface="Calibri" panose="020F0502020204030204" pitchFamily="34" charset="0"/>
                <a:ea typeface="Aptos" panose="020B0004020202020204" pitchFamily="34" charset="0"/>
              </a:rPr>
              <a:t>patient in affliction, </a:t>
            </a:r>
          </a:p>
          <a:p>
            <a:pPr marL="685800" indent="0" algn="ctr">
              <a:buNone/>
            </a:pPr>
            <a:r>
              <a:rPr lang="en-AU" sz="3100" i="1" dirty="0">
                <a:effectLst/>
                <a:latin typeface="Calibri" panose="020F0502020204030204" pitchFamily="34" charset="0"/>
                <a:ea typeface="Aptos" panose="020B0004020202020204" pitchFamily="34" charset="0"/>
              </a:rPr>
              <a:t>faithful in prayer</a:t>
            </a:r>
            <a:r>
              <a:rPr lang="en-AU" sz="3100" dirty="0">
                <a:effectLst/>
                <a:latin typeface="Calibri" panose="020F0502020204030204" pitchFamily="34" charset="0"/>
                <a:ea typeface="Aptos" panose="020B0004020202020204" pitchFamily="34" charset="0"/>
              </a:rPr>
              <a:t> </a:t>
            </a:r>
          </a:p>
          <a:p>
            <a:pPr marL="685800" indent="0">
              <a:buNone/>
            </a:pPr>
            <a:r>
              <a:rPr lang="en-AU" sz="2100" dirty="0">
                <a:effectLst/>
                <a:latin typeface="Calibri" panose="020F0502020204030204" pitchFamily="34" charset="0"/>
                <a:ea typeface="Aptos" panose="020B0004020202020204" pitchFamily="34" charset="0"/>
              </a:rPr>
              <a:t>								(Romans 12:12).</a:t>
            </a:r>
          </a:p>
          <a:p>
            <a:pPr marL="685800" indent="0" algn="ctr">
              <a:buNone/>
            </a:pPr>
            <a:r>
              <a:rPr lang="en-AU" sz="3100" dirty="0">
                <a:effectLst/>
                <a:latin typeface="Calibri" panose="020F0502020204030204" pitchFamily="34" charset="0"/>
                <a:ea typeface="Aptos" panose="020B0004020202020204" pitchFamily="34" charset="0"/>
              </a:rPr>
              <a:t> </a:t>
            </a:r>
          </a:p>
          <a:p>
            <a:pPr marL="0" indent="0">
              <a:buNone/>
            </a:pPr>
            <a:r>
              <a:rPr lang="en-AU" sz="3100" kern="0" dirty="0">
                <a:effectLst/>
                <a:latin typeface="Calibri" panose="020F0502020204030204" pitchFamily="34" charset="0"/>
                <a:ea typeface="Aptos" panose="020B0004020202020204" pitchFamily="34" charset="0"/>
              </a:rPr>
              <a:t>	From the Murray to the Sea the Creator Spirit spoke to the Ancestors 	thousands of years before Abraham and Moses. The Creator Spirit 	touched the sacredness of country and all that had been created, 	gifting the Ancestors with the Law to care for country, the water ways, 	care for the animals and co-exist with all that has been created.</a:t>
            </a:r>
          </a:p>
          <a:p>
            <a:pPr marL="0" indent="0">
              <a:buNone/>
            </a:pPr>
            <a:endParaRPr lang="en-AU" sz="3100" kern="0" dirty="0">
              <a:effectLst/>
              <a:latin typeface="Calibri" panose="020F0502020204030204" pitchFamily="34" charset="0"/>
              <a:ea typeface="Aptos" panose="020B0004020202020204" pitchFamily="34" charset="0"/>
            </a:endParaRPr>
          </a:p>
          <a:p>
            <a:pPr marL="685800" indent="0">
              <a:buNone/>
            </a:pPr>
            <a:r>
              <a:rPr lang="en-AU" sz="3100" dirty="0">
                <a:effectLst/>
                <a:latin typeface="Calibri" panose="020F0502020204030204" pitchFamily="34" charset="0"/>
                <a:ea typeface="Aptos" panose="020B0004020202020204" pitchFamily="34" charset="0"/>
              </a:rPr>
              <a:t>	When a Message Stick is handed to you from another person, you are 	the custodian of an Aboriginal artefact and it should only be passed to 	another worthy custodian.</a:t>
            </a:r>
          </a:p>
          <a:p>
            <a:pPr marL="0" indent="0">
              <a:buNone/>
            </a:pPr>
            <a:r>
              <a:rPr lang="en-AU" sz="2100" dirty="0">
                <a:effectLst/>
                <a:latin typeface="Calibri" panose="020F0502020204030204" pitchFamily="34" charset="0"/>
                <a:ea typeface="Aptos" panose="020B0004020202020204" pitchFamily="34" charset="0"/>
              </a:rPr>
              <a:t>								(Vicki Clark OAM)</a:t>
            </a:r>
          </a:p>
          <a:p>
            <a:pPr marL="0" indent="0">
              <a:buNone/>
            </a:pPr>
            <a:r>
              <a:rPr lang="en-AU" sz="2600" kern="0" dirty="0">
                <a:effectLst/>
                <a:latin typeface="Calibri" panose="020F0502020204030204" pitchFamily="34" charset="0"/>
                <a:ea typeface="Aptos" panose="020B0004020202020204" pitchFamily="34" charset="0"/>
              </a:rPr>
              <a:t> </a:t>
            </a:r>
            <a:endParaRPr lang="en-AU" sz="2600" dirty="0"/>
          </a:p>
        </p:txBody>
      </p:sp>
    </p:spTree>
    <p:extLst>
      <p:ext uri="{BB962C8B-B14F-4D97-AF65-F5344CB8AC3E}">
        <p14:creationId xmlns:p14="http://schemas.microsoft.com/office/powerpoint/2010/main" val="263712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51A79-8F37-9D64-E312-BA981ADA9454}"/>
              </a:ext>
            </a:extLst>
          </p:cNvPr>
          <p:cNvSpPr>
            <a:spLocks noGrp="1"/>
          </p:cNvSpPr>
          <p:nvPr>
            <p:ph idx="1"/>
          </p:nvPr>
        </p:nvSpPr>
        <p:spPr>
          <a:xfrm>
            <a:off x="838200" y="715992"/>
            <a:ext cx="10515600" cy="5849159"/>
          </a:xfrm>
        </p:spPr>
        <p:txBody>
          <a:bodyPr>
            <a:normAutofit lnSpcReduction="10000"/>
          </a:bodyPr>
          <a:lstStyle/>
          <a:p>
            <a:pPr marL="0" indent="0">
              <a:buNone/>
            </a:pPr>
            <a:r>
              <a:rPr lang="en-AU" sz="3200" b="1" dirty="0">
                <a:effectLst/>
                <a:latin typeface="Calibri" panose="020F0502020204030204" pitchFamily="34" charset="0"/>
                <a:ea typeface="Aptos" panose="020B0004020202020204" pitchFamily="34" charset="0"/>
              </a:rPr>
              <a:t>Gathering Prayer</a:t>
            </a:r>
            <a:r>
              <a:rPr lang="en-AU" sz="3200" dirty="0">
                <a:effectLst/>
                <a:latin typeface="Calibri" panose="020F0502020204030204" pitchFamily="34" charset="0"/>
                <a:ea typeface="Aptos" panose="020B0004020202020204" pitchFamily="34" charset="0"/>
              </a:rPr>
              <a:t>:	</a:t>
            </a:r>
          </a:p>
          <a:p>
            <a:pPr marL="0" indent="0">
              <a:buNone/>
            </a:pPr>
            <a:r>
              <a:rPr lang="en-AU" sz="2600" b="1" dirty="0">
                <a:effectLst/>
                <a:latin typeface="Calibri" panose="020F0502020204030204" pitchFamily="34" charset="0"/>
                <a:ea typeface="Aptos" panose="020B0004020202020204" pitchFamily="34" charset="0"/>
              </a:rPr>
              <a:t>Leader</a:t>
            </a:r>
            <a:r>
              <a:rPr lang="en-AU" sz="2600" dirty="0">
                <a:effectLst/>
                <a:latin typeface="Calibri" panose="020F0502020204030204" pitchFamily="34" charset="0"/>
                <a:ea typeface="Aptos" panose="020B0004020202020204" pitchFamily="34" charset="0"/>
              </a:rPr>
              <a:t>:</a:t>
            </a:r>
          </a:p>
          <a:p>
            <a:pPr marL="0" indent="0">
              <a:buNone/>
            </a:pPr>
            <a:r>
              <a:rPr lang="en-AU" sz="2600" dirty="0">
                <a:effectLst/>
                <a:latin typeface="Calibri" panose="020F0502020204030204" pitchFamily="34" charset="0"/>
                <a:ea typeface="Aptos" panose="020B0004020202020204" pitchFamily="34" charset="0"/>
              </a:rPr>
              <a:t>	As we come together, we acknowledge those who have 	contributed to the journey to 150 years of our Diocese. We remember 	our parish community and all members of the education community – 	families, students, teachers, and staff and the many gifts they have 	shared and the hopes and dreams they have for those gathered today. 	We renew our commitment to the growth of all through shared 	stories, ideas and support of each other.</a:t>
            </a:r>
          </a:p>
          <a:p>
            <a:pPr marL="685800" indent="0">
              <a:buNone/>
            </a:pPr>
            <a:r>
              <a:rPr lang="en-AU" sz="2600" dirty="0">
                <a:effectLst/>
                <a:latin typeface="Calibri" panose="020F0502020204030204" pitchFamily="34" charset="0"/>
                <a:ea typeface="Aptos" panose="020B0004020202020204" pitchFamily="34" charset="0"/>
              </a:rPr>
              <a:t>	We answer the call to open our hearts and ask the Holy Spirit to help 	us along our different yet connected journeys in life and to help us live 	in harmony with one another.</a:t>
            </a:r>
          </a:p>
          <a:p>
            <a:pPr marL="685800" indent="0">
              <a:buNone/>
            </a:pPr>
            <a:r>
              <a:rPr lang="en-AU" sz="2600" dirty="0">
                <a:effectLst/>
                <a:latin typeface="Calibri" panose="020F0502020204030204" pitchFamily="34" charset="0"/>
                <a:ea typeface="Aptos" panose="020B0004020202020204" pitchFamily="34" charset="0"/>
              </a:rPr>
              <a:t>	Through Jesus Christ</a:t>
            </a:r>
          </a:p>
          <a:p>
            <a:pPr marL="0" indent="0">
              <a:buNone/>
            </a:pPr>
            <a:endParaRPr lang="en-AU" sz="2600" dirty="0">
              <a:effectLst/>
              <a:latin typeface="Calibri" panose="020F0502020204030204" pitchFamily="34" charset="0"/>
              <a:ea typeface="Aptos" panose="020B0004020202020204" pitchFamily="34" charset="0"/>
            </a:endParaRPr>
          </a:p>
          <a:p>
            <a:pPr marL="0" indent="0">
              <a:buNone/>
            </a:pPr>
            <a:r>
              <a:rPr lang="en-AU" sz="2600" dirty="0">
                <a:effectLst/>
                <a:latin typeface="Calibri" panose="020F0502020204030204" pitchFamily="34" charset="0"/>
                <a:ea typeface="Aptos" panose="020B0004020202020204" pitchFamily="34" charset="0"/>
              </a:rPr>
              <a:t>All:		Amen.</a:t>
            </a:r>
          </a:p>
          <a:p>
            <a:pPr marL="0" indent="0">
              <a:buNone/>
            </a:pPr>
            <a:endParaRPr lang="en-AU" dirty="0"/>
          </a:p>
        </p:txBody>
      </p:sp>
    </p:spTree>
    <p:extLst>
      <p:ext uri="{BB962C8B-B14F-4D97-AF65-F5344CB8AC3E}">
        <p14:creationId xmlns:p14="http://schemas.microsoft.com/office/powerpoint/2010/main" val="157962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121B6-EECE-9F96-A581-9587FB91214C}"/>
              </a:ext>
            </a:extLst>
          </p:cNvPr>
          <p:cNvSpPr>
            <a:spLocks noGrp="1"/>
          </p:cNvSpPr>
          <p:nvPr>
            <p:ph idx="1"/>
          </p:nvPr>
        </p:nvSpPr>
        <p:spPr>
          <a:xfrm>
            <a:off x="457200" y="362309"/>
            <a:ext cx="11421374" cy="6400800"/>
          </a:xfrm>
        </p:spPr>
        <p:txBody>
          <a:bodyPr>
            <a:normAutofit/>
          </a:bodyPr>
          <a:lstStyle/>
          <a:p>
            <a:pPr marL="0" indent="0">
              <a:buNone/>
            </a:pPr>
            <a:r>
              <a:rPr lang="en-AU" sz="3500" b="1" dirty="0">
                <a:effectLst/>
                <a:latin typeface="Calibri" panose="020F0502020204030204" pitchFamily="34" charset="0"/>
                <a:ea typeface="Aptos" panose="020B0004020202020204" pitchFamily="34" charset="0"/>
              </a:rPr>
              <a:t>Penitential Rite</a:t>
            </a:r>
            <a:r>
              <a:rPr lang="en-AU" sz="3500" dirty="0">
                <a:effectLst/>
                <a:latin typeface="Calibri" panose="020F0502020204030204" pitchFamily="34" charset="0"/>
                <a:ea typeface="Aptos" panose="020B0004020202020204" pitchFamily="34" charset="0"/>
              </a:rPr>
              <a:t>:</a:t>
            </a:r>
          </a:p>
          <a:p>
            <a:pPr marL="0" indent="0">
              <a:buNone/>
            </a:pPr>
            <a:r>
              <a:rPr lang="en-AU" sz="2600" b="1" dirty="0">
                <a:effectLst/>
                <a:latin typeface="Calibri" panose="020F0502020204030204" pitchFamily="34" charset="0"/>
                <a:ea typeface="Aptos" panose="020B0004020202020204" pitchFamily="34" charset="0"/>
              </a:rPr>
              <a:t>Leader:</a:t>
            </a:r>
            <a:r>
              <a:rPr lang="en-AU" sz="2600" dirty="0">
                <a:effectLst/>
                <a:latin typeface="Calibri" panose="020F0502020204030204" pitchFamily="34" charset="0"/>
                <a:ea typeface="Aptos" panose="020B0004020202020204" pitchFamily="34" charset="0"/>
              </a:rPr>
              <a:t>	The way forward is revealed in Jesus.  A future of faith, hope and love, 		where no needy person is neglected and no bidding of the Spirit is 			ignored.</a:t>
            </a:r>
          </a:p>
          <a:p>
            <a:pPr marL="0" indent="0">
              <a:buNone/>
            </a:pPr>
            <a:r>
              <a:rPr lang="en-AU" sz="2600" b="1" dirty="0">
                <a:effectLst/>
                <a:latin typeface="Calibri" panose="020F0502020204030204" pitchFamily="34" charset="0"/>
                <a:ea typeface="Aptos" panose="020B0004020202020204" pitchFamily="34" charset="0"/>
              </a:rPr>
              <a:t>Reader 1:</a:t>
            </a:r>
            <a:r>
              <a:rPr lang="en-AU" sz="2600" dirty="0">
                <a:effectLst/>
                <a:latin typeface="Calibri" panose="020F0502020204030204" pitchFamily="34" charset="0"/>
                <a:ea typeface="Aptos" panose="020B0004020202020204" pitchFamily="34" charset="0"/>
              </a:rPr>
              <a:t>	We accept all people as our friends and treat them with dignity.  </a:t>
            </a:r>
          </a:p>
          <a:p>
            <a:pPr marL="0" indent="0">
              <a:buNone/>
            </a:pPr>
            <a:r>
              <a:rPr lang="en-AU" sz="2600" dirty="0">
                <a:latin typeface="Calibri" panose="020F0502020204030204" pitchFamily="34" charset="0"/>
                <a:ea typeface="Aptos" panose="020B0004020202020204" pitchFamily="34" charset="0"/>
              </a:rPr>
              <a:t>		</a:t>
            </a:r>
            <a:r>
              <a:rPr lang="en-AU" sz="2600" dirty="0">
                <a:effectLst/>
                <a:latin typeface="Calibri" panose="020F0502020204030204" pitchFamily="34" charset="0"/>
                <a:ea typeface="Aptos" panose="020B0004020202020204" pitchFamily="34" charset="0"/>
              </a:rPr>
              <a:t>Lord Have Mercy</a:t>
            </a:r>
          </a:p>
          <a:p>
            <a:pPr marL="0" indent="0">
              <a:buNone/>
            </a:pPr>
            <a:r>
              <a:rPr lang="en-AU" sz="2600" i="1" dirty="0">
                <a:effectLst/>
                <a:latin typeface="Calibri" panose="020F0502020204030204" pitchFamily="34" charset="0"/>
                <a:ea typeface="Aptos" panose="020B0004020202020204" pitchFamily="34" charset="0"/>
              </a:rPr>
              <a:t>All:</a:t>
            </a:r>
            <a:r>
              <a:rPr lang="en-AU" sz="2600" dirty="0">
                <a:effectLst/>
                <a:latin typeface="Calibri" panose="020F0502020204030204" pitchFamily="34" charset="0"/>
                <a:ea typeface="Aptos" panose="020B0004020202020204" pitchFamily="34" charset="0"/>
              </a:rPr>
              <a:t>		</a:t>
            </a:r>
            <a:r>
              <a:rPr lang="en-AU" sz="2600" i="1" dirty="0">
                <a:effectLst/>
                <a:latin typeface="Calibri" panose="020F0502020204030204" pitchFamily="34" charset="0"/>
                <a:ea typeface="Aptos" panose="020B0004020202020204" pitchFamily="34" charset="0"/>
              </a:rPr>
              <a:t>Lord Have Mercy</a:t>
            </a:r>
          </a:p>
          <a:p>
            <a:pPr marL="0" indent="0">
              <a:buNone/>
            </a:pPr>
            <a:r>
              <a:rPr lang="en-AU" sz="2600" b="1" dirty="0">
                <a:effectLst/>
                <a:latin typeface="Calibri" panose="020F0502020204030204" pitchFamily="34" charset="0"/>
                <a:ea typeface="Aptos" panose="020B0004020202020204" pitchFamily="34" charset="0"/>
              </a:rPr>
              <a:t>Reader 2:</a:t>
            </a:r>
            <a:r>
              <a:rPr lang="en-AU" sz="2600" dirty="0">
                <a:effectLst/>
                <a:latin typeface="Calibri" panose="020F0502020204030204" pitchFamily="34" charset="0"/>
                <a:ea typeface="Aptos" panose="020B0004020202020204" pitchFamily="34" charset="0"/>
              </a:rPr>
              <a:t>	We open our hearts and minds and accept the beauty in all Creation.  </a:t>
            </a:r>
          </a:p>
          <a:p>
            <a:pPr marL="457200" indent="0">
              <a:buNone/>
            </a:pPr>
            <a:r>
              <a:rPr lang="en-AU" sz="2600" dirty="0">
                <a:effectLst/>
                <a:latin typeface="Calibri" panose="020F0502020204030204" pitchFamily="34" charset="0"/>
                <a:ea typeface="Aptos" panose="020B0004020202020204" pitchFamily="34" charset="0"/>
              </a:rPr>
              <a:t>		Christ Have Mercy</a:t>
            </a:r>
          </a:p>
          <a:p>
            <a:pPr marL="0" indent="0">
              <a:buNone/>
            </a:pPr>
            <a:r>
              <a:rPr lang="en-AU" sz="2600" i="1" dirty="0">
                <a:effectLst/>
                <a:latin typeface="Calibri" panose="020F0502020204030204" pitchFamily="34" charset="0"/>
                <a:ea typeface="Aptos" panose="020B0004020202020204" pitchFamily="34" charset="0"/>
              </a:rPr>
              <a:t>All:</a:t>
            </a:r>
            <a:r>
              <a:rPr lang="en-AU" sz="2600" dirty="0">
                <a:effectLst/>
                <a:latin typeface="Calibri" panose="020F0502020204030204" pitchFamily="34" charset="0"/>
                <a:ea typeface="Aptos" panose="020B0004020202020204" pitchFamily="34" charset="0"/>
              </a:rPr>
              <a:t>		</a:t>
            </a:r>
            <a:r>
              <a:rPr lang="en-AU" sz="2600" i="1" dirty="0">
                <a:effectLst/>
                <a:latin typeface="Calibri" panose="020F0502020204030204" pitchFamily="34" charset="0"/>
                <a:ea typeface="Aptos" panose="020B0004020202020204" pitchFamily="34" charset="0"/>
              </a:rPr>
              <a:t>Christ Have Mercy</a:t>
            </a:r>
          </a:p>
          <a:p>
            <a:pPr marL="0" indent="0">
              <a:buNone/>
            </a:pPr>
            <a:r>
              <a:rPr lang="en-AU" sz="2600" b="1" dirty="0">
                <a:effectLst/>
                <a:latin typeface="Calibri" panose="020F0502020204030204" pitchFamily="34" charset="0"/>
                <a:ea typeface="Aptos" panose="020B0004020202020204" pitchFamily="34" charset="0"/>
              </a:rPr>
              <a:t>Reader 3:</a:t>
            </a:r>
            <a:r>
              <a:rPr lang="en-AU" sz="2600" dirty="0">
                <a:effectLst/>
                <a:latin typeface="Calibri" panose="020F0502020204030204" pitchFamily="34" charset="0"/>
                <a:ea typeface="Aptos" panose="020B0004020202020204" pitchFamily="34" charset="0"/>
              </a:rPr>
              <a:t>	Our lives reflect the presence of the Holy Spirit working through us.</a:t>
            </a:r>
          </a:p>
          <a:p>
            <a:pPr marL="457200" indent="0">
              <a:buNone/>
            </a:pPr>
            <a:r>
              <a:rPr lang="en-AU" sz="2600" dirty="0">
                <a:effectLst/>
                <a:latin typeface="Calibri" panose="020F0502020204030204" pitchFamily="34" charset="0"/>
                <a:ea typeface="Aptos" panose="020B0004020202020204" pitchFamily="34" charset="0"/>
              </a:rPr>
              <a:t>		Lord Have Mercy</a:t>
            </a:r>
          </a:p>
          <a:p>
            <a:pPr marL="0" indent="0">
              <a:buNone/>
            </a:pPr>
            <a:r>
              <a:rPr lang="en-AU" sz="2600" i="1" dirty="0">
                <a:effectLst/>
                <a:latin typeface="Calibri" panose="020F0502020204030204" pitchFamily="34" charset="0"/>
                <a:ea typeface="Aptos" panose="020B0004020202020204" pitchFamily="34" charset="0"/>
              </a:rPr>
              <a:t>All:</a:t>
            </a:r>
            <a:r>
              <a:rPr lang="en-AU" sz="2600" dirty="0">
                <a:effectLst/>
                <a:latin typeface="Calibri" panose="020F0502020204030204" pitchFamily="34" charset="0"/>
                <a:ea typeface="Aptos" panose="020B0004020202020204" pitchFamily="34" charset="0"/>
              </a:rPr>
              <a:t>		</a:t>
            </a:r>
            <a:r>
              <a:rPr lang="en-AU" sz="2600" i="1" dirty="0">
                <a:effectLst/>
                <a:latin typeface="Calibri" panose="020F0502020204030204" pitchFamily="34" charset="0"/>
                <a:ea typeface="Aptos" panose="020B0004020202020204" pitchFamily="34" charset="0"/>
              </a:rPr>
              <a:t>Lord Have Mercy</a:t>
            </a:r>
          </a:p>
          <a:p>
            <a:pPr marL="0" indent="0">
              <a:buNone/>
            </a:pPr>
            <a:endParaRPr lang="en-AU" dirty="0"/>
          </a:p>
        </p:txBody>
      </p:sp>
    </p:spTree>
    <p:extLst>
      <p:ext uri="{BB962C8B-B14F-4D97-AF65-F5344CB8AC3E}">
        <p14:creationId xmlns:p14="http://schemas.microsoft.com/office/powerpoint/2010/main" val="167839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50B21-C4B9-9468-4ED7-217D92A7FE82}"/>
              </a:ext>
            </a:extLst>
          </p:cNvPr>
          <p:cNvSpPr>
            <a:spLocks noGrp="1"/>
          </p:cNvSpPr>
          <p:nvPr>
            <p:ph idx="1"/>
          </p:nvPr>
        </p:nvSpPr>
        <p:spPr>
          <a:xfrm>
            <a:off x="838200" y="370936"/>
            <a:ext cx="10515600" cy="5806027"/>
          </a:xfrm>
        </p:spPr>
        <p:txBody>
          <a:bodyPr/>
          <a:lstStyle/>
          <a:p>
            <a:pPr marL="0" indent="0">
              <a:buNone/>
            </a:pPr>
            <a:r>
              <a:rPr lang="en-AU" sz="3200" b="1" dirty="0">
                <a:effectLst/>
                <a:latin typeface="Calibri" panose="020F0502020204030204" pitchFamily="34" charset="0"/>
                <a:ea typeface="Aptos" panose="020B0004020202020204" pitchFamily="34" charset="0"/>
              </a:rPr>
              <a:t>Scripture Reading:</a:t>
            </a:r>
            <a:r>
              <a:rPr lang="en-AU" sz="1800" b="1" dirty="0">
                <a:effectLst/>
                <a:latin typeface="Calibri" panose="020F0502020204030204" pitchFamily="34" charset="0"/>
                <a:ea typeface="Aptos" panose="020B0004020202020204" pitchFamily="34" charset="0"/>
              </a:rPr>
              <a:t>	</a:t>
            </a:r>
            <a:r>
              <a:rPr lang="en-AU" sz="1800" dirty="0">
                <a:effectLst/>
                <a:latin typeface="Calibri" panose="020F0502020204030204" pitchFamily="34" charset="0"/>
                <a:ea typeface="Aptos" panose="020B0004020202020204" pitchFamily="34" charset="0"/>
              </a:rPr>
              <a:t>			</a:t>
            </a:r>
          </a:p>
          <a:p>
            <a:pPr marL="0" indent="0">
              <a:spcBef>
                <a:spcPts val="800"/>
              </a:spcBef>
              <a:spcAft>
                <a:spcPts val="400"/>
              </a:spcAft>
              <a:buNone/>
            </a:pPr>
            <a:r>
              <a:rPr lang="en-AU" sz="1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r>
              <a:rPr lang="en-AU" sz="2600" b="1" kern="0" dirty="0">
                <a:solidFill>
                  <a:srgbClr val="000000"/>
                </a:solidFill>
                <a:effectLst/>
                <a:latin typeface="Calibri" panose="020F0502020204030204" pitchFamily="34" charset="0"/>
                <a:ea typeface="Times New Roman" panose="02020603050405020304" pitchFamily="18" charset="0"/>
              </a:rPr>
              <a:t>Leader:</a:t>
            </a:r>
            <a:r>
              <a:rPr lang="en-AU" sz="2600" kern="0" dirty="0">
                <a:solidFill>
                  <a:srgbClr val="000000"/>
                </a:solidFill>
                <a:effectLst/>
                <a:latin typeface="Calibri" panose="020F0502020204030204" pitchFamily="34" charset="0"/>
                <a:ea typeface="Times New Roman" panose="02020603050405020304" pitchFamily="18" charset="0"/>
              </a:rPr>
              <a:t>	</a:t>
            </a:r>
            <a:endParaRPr lang="en-AU" sz="800" i="1" kern="0" dirty="0">
              <a:effectLst/>
              <a:latin typeface="Calibri" panose="020F0502020204030204" pitchFamily="34" charset="0"/>
              <a:ea typeface="Calibri" panose="020F0502020204030204" pitchFamily="34" charset="0"/>
            </a:endParaRPr>
          </a:p>
          <a:p>
            <a:pPr marL="0" indent="0">
              <a:buNone/>
            </a:pPr>
            <a:r>
              <a:rPr lang="en-AU" sz="2600" i="1" kern="0" dirty="0">
                <a:effectLst/>
                <a:latin typeface="Calibri" panose="020F0502020204030204" pitchFamily="34" charset="0"/>
                <a:ea typeface="Calibri" panose="020F0502020204030204" pitchFamily="34" charset="0"/>
              </a:rPr>
              <a:t>Today’s Scripture verse, chosen for our 150th anniversary year, talks to what a Christian community experiences. The words are drawn from a passage in St Paul’s letter to the Romans in which the apostle lists qualities appropriate for a community inspired by Christ. As the years go by, most communities experience times of difficulty as well as times of gladness. Through it all, their trust in Christ calls them to be </a:t>
            </a:r>
            <a:r>
              <a:rPr lang="en-AU" sz="2600" b="1" i="1" kern="0" dirty="0">
                <a:effectLst/>
                <a:latin typeface="Calibri" panose="020F0502020204030204" pitchFamily="34" charset="0"/>
                <a:ea typeface="Calibri" panose="020F0502020204030204" pitchFamily="34" charset="0"/>
              </a:rPr>
              <a:t>joyful in hope</a:t>
            </a:r>
            <a:r>
              <a:rPr lang="en-AU" sz="2600" i="1" kern="0" dirty="0">
                <a:effectLst/>
                <a:latin typeface="Calibri" panose="020F0502020204030204" pitchFamily="34" charset="0"/>
                <a:ea typeface="Calibri" panose="020F0502020204030204" pitchFamily="34" charset="0"/>
              </a:rPr>
              <a:t> and </a:t>
            </a:r>
            <a:r>
              <a:rPr lang="en-AU" sz="2600" b="1" i="1" kern="0" dirty="0">
                <a:effectLst/>
                <a:latin typeface="Calibri" panose="020F0502020204030204" pitchFamily="34" charset="0"/>
                <a:ea typeface="Calibri" panose="020F0502020204030204" pitchFamily="34" charset="0"/>
              </a:rPr>
              <a:t>patient in affliction</a:t>
            </a:r>
            <a:r>
              <a:rPr lang="en-AU" sz="2600" i="1" kern="0" dirty="0">
                <a:effectLst/>
                <a:latin typeface="Calibri" panose="020F0502020204030204" pitchFamily="34" charset="0"/>
                <a:ea typeface="Calibri" panose="020F0502020204030204" pitchFamily="34" charset="0"/>
              </a:rPr>
              <a:t> - in times of trial. Christian communities like our school, will recognise that they need God’s help constantly and so they will be </a:t>
            </a:r>
            <a:r>
              <a:rPr lang="en-AU" sz="2600" b="1" i="1" kern="0" dirty="0">
                <a:effectLst/>
                <a:latin typeface="Calibri" panose="020F0502020204030204" pitchFamily="34" charset="0"/>
                <a:ea typeface="Calibri" panose="020F0502020204030204" pitchFamily="34" charset="0"/>
              </a:rPr>
              <a:t>faithful in prayer</a:t>
            </a:r>
            <a:r>
              <a:rPr lang="en-AU" sz="2600" i="1" kern="0" dirty="0">
                <a:effectLst/>
                <a:latin typeface="Calibri" panose="020F0502020204030204" pitchFamily="34" charset="0"/>
                <a:ea typeface="Calibri" panose="020F0502020204030204" pitchFamily="34" charset="0"/>
              </a:rPr>
              <a:t> day by day. </a:t>
            </a:r>
          </a:p>
          <a:p>
            <a:pPr marL="0" indent="0">
              <a:buNone/>
            </a:pPr>
            <a:endParaRPr lang="en-AU" sz="2600" i="1" kern="0" dirty="0">
              <a:latin typeface="Calibri" panose="020F0502020204030204" pitchFamily="34" charset="0"/>
              <a:ea typeface="Calibri" panose="020F0502020204030204" pitchFamily="34" charset="0"/>
            </a:endParaRPr>
          </a:p>
          <a:p>
            <a:pPr marL="0" indent="0">
              <a:buNone/>
            </a:pPr>
            <a:endParaRPr lang="en-AU" sz="2600"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CB081624-5D7F-FA80-FD52-7B2B7E82F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55970"/>
            <a:ext cx="4394343" cy="2474293"/>
          </a:xfrm>
          <a:prstGeom prst="rect">
            <a:avLst/>
          </a:prstGeom>
        </p:spPr>
      </p:pic>
    </p:spTree>
    <p:extLst>
      <p:ext uri="{BB962C8B-B14F-4D97-AF65-F5344CB8AC3E}">
        <p14:creationId xmlns:p14="http://schemas.microsoft.com/office/powerpoint/2010/main" val="379978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182B1-E1EA-60B7-180C-832D87EE2380}"/>
              </a:ext>
            </a:extLst>
          </p:cNvPr>
          <p:cNvSpPr>
            <a:spLocks noGrp="1"/>
          </p:cNvSpPr>
          <p:nvPr>
            <p:ph idx="1"/>
          </p:nvPr>
        </p:nvSpPr>
        <p:spPr>
          <a:xfrm>
            <a:off x="569343" y="405442"/>
            <a:ext cx="10784457" cy="6223958"/>
          </a:xfrm>
        </p:spPr>
        <p:txBody>
          <a:bodyPr>
            <a:normAutofit fontScale="92500" lnSpcReduction="10000"/>
          </a:bodyPr>
          <a:lstStyle/>
          <a:p>
            <a:pPr marL="0" indent="0">
              <a:spcBef>
                <a:spcPts val="800"/>
              </a:spcBef>
              <a:spcAft>
                <a:spcPts val="400"/>
              </a:spcAft>
              <a:buNone/>
            </a:pPr>
            <a:r>
              <a:rPr lang="en-AU" sz="32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Reading from Paul to the Romans…    </a:t>
            </a:r>
            <a:r>
              <a:rPr lang="en-AU" sz="26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1800" kern="100" dirty="0">
                <a:effectLst/>
                <a:latin typeface="Calibri" panose="020F0502020204030204" pitchFamily="34" charset="0"/>
                <a:ea typeface="Times New Roman" panose="02020603050405020304" pitchFamily="18" charset="0"/>
                <a:cs typeface="Times New Roman" panose="02020603050405020304" pitchFamily="18" charset="0"/>
              </a:rPr>
              <a:t>(Romans 12:  9 – 13)</a:t>
            </a:r>
            <a:endParaRPr lang="en-AU" sz="1300" dirty="0">
              <a:solidFill>
                <a:srgbClr val="000000"/>
              </a:solidFill>
              <a:effectLst/>
              <a:latin typeface="Calibri" panose="020F0502020204030204" pitchFamily="34" charset="0"/>
              <a:ea typeface="Times New Roman" panose="02020603050405020304" pitchFamily="18" charset="0"/>
            </a:endParaRPr>
          </a:p>
          <a:p>
            <a:pPr marL="685800" indent="0">
              <a:buNone/>
            </a:pPr>
            <a:r>
              <a:rPr lang="en-AU" dirty="0">
                <a:solidFill>
                  <a:srgbClr val="000000"/>
                </a:solidFill>
                <a:effectLst/>
                <a:latin typeface="Calibri" panose="020F0502020204030204" pitchFamily="34" charset="0"/>
                <a:ea typeface="Times New Roman" panose="02020603050405020304" pitchFamily="18" charset="0"/>
              </a:rPr>
              <a:t>Love must be sincere.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Hate what is evil; cling to what is good.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Be devoted to one another in love.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Honor one another above yourselves.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Never be lacking in zeal, but keep your spiritual fervour, serving the Lord. </a:t>
            </a:r>
          </a:p>
          <a:p>
            <a:pPr marL="685800" indent="0">
              <a:buNone/>
            </a:pPr>
            <a:r>
              <a:rPr lang="en-AU" b="1" dirty="0">
                <a:solidFill>
                  <a:srgbClr val="000000"/>
                </a:solidFill>
                <a:effectLst/>
                <a:latin typeface="Calibri" panose="020F0502020204030204" pitchFamily="34" charset="0"/>
                <a:ea typeface="Times New Roman" panose="02020603050405020304" pitchFamily="18" charset="0"/>
              </a:rPr>
              <a:t>Be joyful in hope, patient in affliction, faithful in prayer.</a:t>
            </a:r>
            <a:r>
              <a:rPr lang="en-AU" dirty="0">
                <a:solidFill>
                  <a:srgbClr val="000000"/>
                </a:solidFill>
                <a:effectLst/>
                <a:latin typeface="Calibri" panose="020F0502020204030204" pitchFamily="34" charset="0"/>
                <a:ea typeface="Times New Roman" panose="02020603050405020304" pitchFamily="18" charset="0"/>
              </a:rPr>
              <a:t>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Share with the Lord’s people who are in need. </a:t>
            </a:r>
          </a:p>
          <a:p>
            <a:pPr marL="685800" indent="0">
              <a:buNone/>
            </a:pPr>
            <a:r>
              <a:rPr lang="en-AU" dirty="0">
                <a:solidFill>
                  <a:srgbClr val="000000"/>
                </a:solidFill>
                <a:effectLst/>
                <a:latin typeface="Calibri" panose="020F0502020204030204" pitchFamily="34" charset="0"/>
                <a:ea typeface="Times New Roman" panose="02020603050405020304" pitchFamily="18" charset="0"/>
              </a:rPr>
              <a:t>Practice hospitality.</a:t>
            </a:r>
            <a:endParaRPr lang="en-AU" dirty="0">
              <a:effectLst/>
              <a:latin typeface="Times New Roman" panose="02020603050405020304" pitchFamily="18" charset="0"/>
              <a:ea typeface="Times New Roman" panose="02020603050405020304" pitchFamily="18" charset="0"/>
            </a:endParaRPr>
          </a:p>
          <a:p>
            <a:pPr marL="36195" indent="0">
              <a:buNone/>
            </a:pPr>
            <a:r>
              <a:rPr lang="en-AU" sz="2600" dirty="0">
                <a:solidFill>
                  <a:srgbClr val="000000"/>
                </a:solidFill>
                <a:effectLst/>
                <a:latin typeface="Calibri" panose="020F0502020204030204" pitchFamily="34" charset="0"/>
                <a:ea typeface="Times New Roman" panose="02020603050405020304" pitchFamily="18" charset="0"/>
              </a:rPr>
              <a:t> </a:t>
            </a:r>
            <a:endParaRPr lang="en-AU" sz="2600" dirty="0">
              <a:effectLst/>
              <a:latin typeface="Times New Roman" panose="02020603050405020304" pitchFamily="18" charset="0"/>
              <a:ea typeface="Times New Roman" panose="02020603050405020304" pitchFamily="18" charset="0"/>
            </a:endParaRPr>
          </a:p>
          <a:p>
            <a:pPr marL="457200" indent="0">
              <a:buNone/>
            </a:pPr>
            <a:r>
              <a:rPr lang="en-AU" sz="2600" dirty="0">
                <a:solidFill>
                  <a:srgbClr val="000000"/>
                </a:solidFill>
                <a:latin typeface="Calibri" panose="020F0502020204030204" pitchFamily="34" charset="0"/>
                <a:ea typeface="Times New Roman" panose="02020603050405020304" pitchFamily="18" charset="0"/>
              </a:rPr>
              <a:t>    </a:t>
            </a:r>
            <a:r>
              <a:rPr lang="en-AU" sz="2600" dirty="0">
                <a:solidFill>
                  <a:srgbClr val="000000"/>
                </a:solidFill>
                <a:effectLst/>
                <a:latin typeface="Calibri" panose="020F0502020204030204" pitchFamily="34" charset="0"/>
                <a:ea typeface="Times New Roman" panose="02020603050405020304" pitchFamily="18" charset="0"/>
              </a:rPr>
              <a:t>The Word of the Lord.</a:t>
            </a:r>
            <a:endParaRPr lang="en-AU" sz="2600" dirty="0">
              <a:effectLs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latin typeface="Calibri" panose="020F0502020204030204" pitchFamily="34" charset="0"/>
                <a:ea typeface="Times New Roman" panose="02020603050405020304" pitchFamily="18" charset="0"/>
              </a:rPr>
              <a:t> </a:t>
            </a:r>
            <a:endParaRPr lang="en-AU" sz="2600" dirty="0">
              <a:effectLs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latin typeface="Calibri" panose="020F0502020204030204" pitchFamily="34" charset="0"/>
                <a:ea typeface="Times New Roman" panose="02020603050405020304" pitchFamily="18" charset="0"/>
              </a:rPr>
              <a:t>All:</a:t>
            </a:r>
            <a:r>
              <a:rPr lang="en-AU" sz="2600" dirty="0">
                <a:effectLst/>
                <a:latin typeface="Times New Roman" panose="02020603050405020304" pitchFamily="18" charset="0"/>
                <a:ea typeface="Times New Roman" panose="02020603050405020304" pitchFamily="18" charset="0"/>
              </a:rPr>
              <a:t>		</a:t>
            </a:r>
            <a:r>
              <a:rPr lang="en-AU" sz="2600" dirty="0">
                <a:solidFill>
                  <a:srgbClr val="000000"/>
                </a:solidFill>
                <a:effectLst/>
                <a:latin typeface="Calibri" panose="020F0502020204030204" pitchFamily="34" charset="0"/>
                <a:ea typeface="Times New Roman" panose="02020603050405020304" pitchFamily="18" charset="0"/>
              </a:rPr>
              <a:t>Thanks be to God</a:t>
            </a:r>
            <a:endParaRPr lang="en-AU" sz="2600" dirty="0">
              <a:effectLst/>
              <a:latin typeface="Times New Roman" panose="02020603050405020304" pitchFamily="18" charset="0"/>
              <a:ea typeface="Times New Roman" panose="02020603050405020304" pitchFamily="18" charset="0"/>
            </a:endParaRPr>
          </a:p>
          <a:p>
            <a:pPr marL="0" indent="0" algn="ctr">
              <a:buNone/>
            </a:pPr>
            <a:r>
              <a:rPr lang="en-AU" i="1" dirty="0">
                <a:solidFill>
                  <a:schemeClr val="bg2">
                    <a:lumMod val="60000"/>
                    <a:lumOff val="40000"/>
                  </a:schemeClr>
                </a:solidFill>
              </a:rPr>
              <a:t>QUIET REFLECTION</a:t>
            </a:r>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8C351E85-CF37-24AB-E0C9-AAE903043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66285">
            <a:off x="7031736" y="3985222"/>
            <a:ext cx="4700649" cy="2646762"/>
          </a:xfrm>
          <a:prstGeom prst="rect">
            <a:avLst/>
          </a:prstGeom>
        </p:spPr>
      </p:pic>
    </p:spTree>
    <p:extLst>
      <p:ext uri="{BB962C8B-B14F-4D97-AF65-F5344CB8AC3E}">
        <p14:creationId xmlns:p14="http://schemas.microsoft.com/office/powerpoint/2010/main" val="19515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a:extLst>
              <a:ext uri="{FF2B5EF4-FFF2-40B4-BE49-F238E27FC236}">
                <a16:creationId xmlns:a16="http://schemas.microsoft.com/office/drawing/2014/main" id="{F75876B8-3090-B36C-27AC-46784F26993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247" b="14767"/>
          <a:stretch/>
        </p:blipFill>
        <p:spPr>
          <a:xfrm>
            <a:off x="20" y="1282"/>
            <a:ext cx="12191980" cy="6856718"/>
          </a:xfrm>
          <a:prstGeom prst="rect">
            <a:avLst/>
          </a:prstGeom>
        </p:spPr>
      </p:pic>
    </p:spTree>
    <p:extLst>
      <p:ext uri="{BB962C8B-B14F-4D97-AF65-F5344CB8AC3E}">
        <p14:creationId xmlns:p14="http://schemas.microsoft.com/office/powerpoint/2010/main" val="429736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a:extLst>
              <a:ext uri="{FF2B5EF4-FFF2-40B4-BE49-F238E27FC236}">
                <a16:creationId xmlns:a16="http://schemas.microsoft.com/office/drawing/2014/main" id="{734FEE56-6CBD-39B1-FE31-2A9A92684C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2302" b="15659"/>
          <a:stretch/>
        </p:blipFill>
        <p:spPr>
          <a:xfrm>
            <a:off x="20" y="1282"/>
            <a:ext cx="12191980" cy="6856718"/>
          </a:xfrm>
          <a:prstGeom prst="rect">
            <a:avLst/>
          </a:prstGeom>
        </p:spPr>
      </p:pic>
    </p:spTree>
    <p:extLst>
      <p:ext uri="{BB962C8B-B14F-4D97-AF65-F5344CB8AC3E}">
        <p14:creationId xmlns:p14="http://schemas.microsoft.com/office/powerpoint/2010/main" val="96735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ield with smoke and clouds of smoke&#10;&#10;Description automatically generated">
            <a:extLst>
              <a:ext uri="{FF2B5EF4-FFF2-40B4-BE49-F238E27FC236}">
                <a16:creationId xmlns:a16="http://schemas.microsoft.com/office/drawing/2014/main" id="{3DDB06D6-129C-0442-708B-5E3EF5067D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820" b="13194"/>
          <a:stretch/>
        </p:blipFill>
        <p:spPr>
          <a:xfrm>
            <a:off x="20" y="1282"/>
            <a:ext cx="12191980" cy="6856718"/>
          </a:xfrm>
          <a:prstGeom prst="rect">
            <a:avLst/>
          </a:prstGeom>
        </p:spPr>
      </p:pic>
    </p:spTree>
    <p:extLst>
      <p:ext uri="{BB962C8B-B14F-4D97-AF65-F5344CB8AC3E}">
        <p14:creationId xmlns:p14="http://schemas.microsoft.com/office/powerpoint/2010/main" val="301795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A6B3D7A-ACB8-382B-158C-0DAC0F178BA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Tree>
    <p:extLst>
      <p:ext uri="{BB962C8B-B14F-4D97-AF65-F5344CB8AC3E}">
        <p14:creationId xmlns:p14="http://schemas.microsoft.com/office/powerpoint/2010/main" val="353053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a:extLst>
              <a:ext uri="{FF2B5EF4-FFF2-40B4-BE49-F238E27FC236}">
                <a16:creationId xmlns:a16="http://schemas.microsoft.com/office/drawing/2014/main" id="{A0562F9D-FFF4-7C5B-9655-14D02478BBC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Tree>
    <p:extLst>
      <p:ext uri="{BB962C8B-B14F-4D97-AF65-F5344CB8AC3E}">
        <p14:creationId xmlns:p14="http://schemas.microsoft.com/office/powerpoint/2010/main" val="97107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64F1F-4954-5C3A-5997-6D3C0E78D902}"/>
              </a:ext>
            </a:extLst>
          </p:cNvPr>
          <p:cNvSpPr>
            <a:spLocks noGrp="1"/>
          </p:cNvSpPr>
          <p:nvPr>
            <p:ph idx="1"/>
          </p:nvPr>
        </p:nvSpPr>
        <p:spPr>
          <a:xfrm>
            <a:off x="838200" y="370936"/>
            <a:ext cx="10515600" cy="6297283"/>
          </a:xfrm>
        </p:spPr>
        <p:txBody>
          <a:bodyPr/>
          <a:lstStyle/>
          <a:p>
            <a:pPr marL="0" indent="0">
              <a:buNone/>
            </a:pPr>
            <a:r>
              <a:rPr lang="en-AU" sz="1800" b="1" dirty="0">
                <a:effectLst/>
                <a:highlight>
                  <a:srgbClr val="FBFBFB"/>
                </a:highlight>
                <a:latin typeface="Calibri" panose="020F0502020204030204" pitchFamily="34" charset="0"/>
                <a:ea typeface="Times New Roman" panose="02020603050405020304" pitchFamily="18" charset="0"/>
              </a:rPr>
              <a:t> </a:t>
            </a:r>
            <a:r>
              <a:rPr lang="en-AU" b="1" dirty="0">
                <a:solidFill>
                  <a:srgbClr val="000000"/>
                </a:solidFill>
                <a:effectLst/>
                <a:highlight>
                  <a:srgbClr val="FBFBFB"/>
                </a:highlight>
                <a:latin typeface="Calibri" panose="020F0502020204030204" pitchFamily="34" charset="0"/>
                <a:ea typeface="Times New Roman" panose="02020603050405020304" pitchFamily="18" charset="0"/>
              </a:rPr>
              <a:t>Acknowledgment of Country:</a:t>
            </a:r>
            <a:endParaRPr lang="en-AU" dirty="0">
              <a:effectLst/>
              <a:highlight>
                <a:srgbClr val="FBFBFB"/>
              </a:highligh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latin typeface="Calibri" panose="020F0502020204030204" pitchFamily="34" charset="0"/>
                <a:ea typeface="Aptos" panose="020B0004020202020204" pitchFamily="34" charset="0"/>
              </a:rPr>
              <a:t>In recognition of Aboriginal and Torres Strait Islander people’s spiritual and cultural connection to Country, we acknowledge the **** People, the traditional custodians of this land and value the many different lands on which we meet across our Diocese. </a:t>
            </a:r>
          </a:p>
          <a:p>
            <a:pPr marL="0" indent="0">
              <a:buNone/>
            </a:pPr>
            <a:r>
              <a:rPr lang="en-AU" sz="2600" dirty="0">
                <a:solidFill>
                  <a:srgbClr val="000000"/>
                </a:solidFill>
                <a:effectLst/>
                <a:latin typeface="Calibri" panose="020F0502020204030204" pitchFamily="34" charset="0"/>
                <a:ea typeface="Aptos" panose="020B0004020202020204" pitchFamily="34" charset="0"/>
              </a:rPr>
              <a:t> </a:t>
            </a:r>
          </a:p>
          <a:p>
            <a:pPr marL="0" indent="0">
              <a:buNone/>
            </a:pPr>
            <a:r>
              <a:rPr lang="en-AU" sz="2600" dirty="0">
                <a:solidFill>
                  <a:srgbClr val="000000"/>
                </a:solidFill>
                <a:effectLst/>
                <a:latin typeface="Aptos" panose="020B0004020202020204" pitchFamily="34" charset="0"/>
                <a:ea typeface="Aptos" panose="020B0004020202020204" pitchFamily="34" charset="0"/>
                <a:cs typeface="Aptos" panose="020B0004020202020204" pitchFamily="34" charset="0"/>
              </a:rPr>
              <a:t>We recognise the continued care of the lands and waterways passed from generation to generation, wisdom that is shared, and life that is celebrated in harmony with the natural environment. </a:t>
            </a:r>
            <a:endParaRPr lang="en-AU" sz="2600" dirty="0">
              <a:solidFill>
                <a:srgbClr val="000000"/>
              </a:solidFill>
              <a:effectLst/>
              <a:latin typeface="Calibri" panose="020F0502020204030204" pitchFamily="34" charset="0"/>
              <a:ea typeface="Aptos" panose="020B0004020202020204" pitchFamily="34" charset="0"/>
            </a:endParaRPr>
          </a:p>
          <a:p>
            <a:pPr marL="0" indent="0">
              <a:buNone/>
            </a:pPr>
            <a:r>
              <a:rPr lang="en-AU" sz="2600" dirty="0">
                <a:effectLst/>
                <a:highlight>
                  <a:srgbClr val="FBFBFB"/>
                </a:highlight>
                <a:latin typeface="Aptos" panose="020B0004020202020204" pitchFamily="34" charset="0"/>
                <a:ea typeface="Times New Roman" panose="02020603050405020304" pitchFamily="18" charset="0"/>
                <a:cs typeface="Aptos" panose="020B0004020202020204" pitchFamily="34" charset="0"/>
              </a:rPr>
              <a:t> </a:t>
            </a:r>
            <a:endParaRPr lang="en-AU" sz="2600" dirty="0">
              <a:effectLst/>
              <a:highlight>
                <a:srgbClr val="FBFBFB"/>
              </a:highlight>
              <a:latin typeface="Times New Roman" panose="02020603050405020304" pitchFamily="18" charset="0"/>
              <a:ea typeface="Times New Roman" panose="02020603050405020304" pitchFamily="18" charset="0"/>
            </a:endParaRPr>
          </a:p>
          <a:p>
            <a:pPr marL="0" indent="0">
              <a:buNone/>
            </a:pPr>
            <a:r>
              <a:rPr lang="en-AU" sz="2600" dirty="0">
                <a:solidFill>
                  <a:srgbClr val="000000"/>
                </a:solidFill>
                <a:effectLst/>
                <a:highlight>
                  <a:srgbClr val="FBFBFB"/>
                </a:highlight>
                <a:latin typeface="Aptos" panose="020B0004020202020204" pitchFamily="34" charset="0"/>
                <a:ea typeface="Times New Roman" panose="02020603050405020304" pitchFamily="18" charset="0"/>
                <a:cs typeface="Times New Roman" panose="02020603050405020304" pitchFamily="18" charset="0"/>
              </a:rPr>
              <a:t>We honour the Elders past and present who have laid the foundations, traditions, and culture for emerging Aboriginal and Torres Strait Islander Peoples and we commit to working together for reconciliation and justice.</a:t>
            </a:r>
            <a:endParaRPr lang="en-AU" sz="2600" dirty="0">
              <a:effectLst/>
              <a:highlight>
                <a:srgbClr val="FBFBFB"/>
              </a:highlight>
              <a:latin typeface="Times New Roman" panose="02020603050405020304" pitchFamily="18" charset="0"/>
              <a:ea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97548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84C15-91C9-52E3-7D1B-C92E69E01A76}"/>
              </a:ext>
            </a:extLst>
          </p:cNvPr>
          <p:cNvSpPr>
            <a:spLocks noGrp="1"/>
          </p:cNvSpPr>
          <p:nvPr>
            <p:ph idx="1"/>
          </p:nvPr>
        </p:nvSpPr>
        <p:spPr>
          <a:xfrm>
            <a:off x="838200" y="327804"/>
            <a:ext cx="10515600" cy="5849159"/>
          </a:xfrm>
        </p:spPr>
        <p:txBody>
          <a:bodyPr/>
          <a:lstStyle/>
          <a:p>
            <a:pPr marL="0" indent="0">
              <a:buNone/>
            </a:pPr>
            <a:r>
              <a:rPr lang="en-AU" sz="3200" b="1" dirty="0">
                <a:effectLst/>
                <a:latin typeface="Calibri" panose="020F0502020204030204" pitchFamily="34" charset="0"/>
                <a:ea typeface="Aptos" panose="020B0004020202020204" pitchFamily="34" charset="0"/>
              </a:rPr>
              <a:t>Presentation of Message Stick.</a:t>
            </a:r>
            <a:endParaRPr lang="en-AU" sz="3200" dirty="0">
              <a:effectLst/>
              <a:latin typeface="Calibri" panose="020F0502020204030204" pitchFamily="34" charset="0"/>
              <a:ea typeface="Aptos" panose="020B0004020202020204" pitchFamily="34" charset="0"/>
            </a:endParaRPr>
          </a:p>
          <a:p>
            <a:pPr marL="0" indent="0">
              <a:buNone/>
            </a:pPr>
            <a:endParaRPr lang="en-AU" sz="1800" dirty="0">
              <a:effectLst/>
              <a:latin typeface="Calibri" panose="020F0502020204030204" pitchFamily="34" charset="0"/>
              <a:ea typeface="Aptos" panose="020B0004020202020204" pitchFamily="34" charset="0"/>
            </a:endParaRPr>
          </a:p>
          <a:p>
            <a:pPr marL="0" indent="0">
              <a:buNone/>
            </a:pPr>
            <a:r>
              <a:rPr lang="en-AU" sz="2600" b="1" dirty="0">
                <a:effectLst/>
                <a:latin typeface="Calibri" panose="020F0502020204030204" pitchFamily="34" charset="0"/>
                <a:ea typeface="Aptos" panose="020B0004020202020204" pitchFamily="34" charset="0"/>
              </a:rPr>
              <a:t>Reader 4:</a:t>
            </a:r>
            <a:r>
              <a:rPr lang="en-AU" sz="2600" dirty="0">
                <a:effectLst/>
                <a:latin typeface="Calibri" panose="020F0502020204030204" pitchFamily="34" charset="0"/>
                <a:ea typeface="Aptos" panose="020B0004020202020204" pitchFamily="34" charset="0"/>
              </a:rPr>
              <a:t>	</a:t>
            </a:r>
          </a:p>
          <a:p>
            <a:pPr marL="0" indent="0">
              <a:buNone/>
            </a:pPr>
            <a:r>
              <a:rPr lang="en-AU" sz="2600" dirty="0">
                <a:effectLst/>
                <a:latin typeface="Calibri" panose="020F0502020204030204" pitchFamily="34" charset="0"/>
                <a:ea typeface="Aptos" panose="020B0004020202020204" pitchFamily="34" charset="0"/>
              </a:rPr>
              <a:t>	From the Murray to the Sea, we gather on holy ground.</a:t>
            </a:r>
          </a:p>
          <a:p>
            <a:pPr marL="457200" indent="0">
              <a:buNone/>
            </a:pPr>
            <a:r>
              <a:rPr lang="en-AU" sz="2600" dirty="0">
                <a:effectLst/>
                <a:latin typeface="Calibri" panose="020F0502020204030204" pitchFamily="34" charset="0"/>
                <a:ea typeface="Aptos" panose="020B0004020202020204" pitchFamily="34" charset="0"/>
              </a:rPr>
              <a:t>	We gather on this ancient land, a precious gift from God.</a:t>
            </a:r>
          </a:p>
          <a:p>
            <a:pPr marL="457200" indent="0">
              <a:buNone/>
            </a:pPr>
            <a:r>
              <a:rPr lang="en-AU" sz="2600" dirty="0">
                <a:effectLst/>
                <a:latin typeface="Calibri" panose="020F0502020204030204" pitchFamily="34" charset="0"/>
                <a:ea typeface="Aptos" panose="020B0004020202020204" pitchFamily="34" charset="0"/>
              </a:rPr>
              <a:t> </a:t>
            </a:r>
          </a:p>
          <a:p>
            <a:pPr marL="457200" indent="0">
              <a:buNone/>
            </a:pPr>
            <a:r>
              <a:rPr lang="en-AU" sz="2600" dirty="0">
                <a:effectLst/>
                <a:latin typeface="Calibri" panose="020F0502020204030204" pitchFamily="34" charset="0"/>
                <a:ea typeface="Aptos" panose="020B0004020202020204" pitchFamily="34" charset="0"/>
              </a:rPr>
              <a:t>	We rejoice in every noble aspiration.		</a:t>
            </a:r>
          </a:p>
          <a:p>
            <a:pPr marL="457200" indent="0">
              <a:buNone/>
            </a:pPr>
            <a:r>
              <a:rPr lang="en-AU" sz="2600" dirty="0">
                <a:effectLst/>
                <a:latin typeface="Calibri" panose="020F0502020204030204" pitchFamily="34" charset="0"/>
                <a:ea typeface="Aptos" panose="020B0004020202020204" pitchFamily="34" charset="0"/>
              </a:rPr>
              <a:t>	We rejoice in the pursuit of fullness of life for all.</a:t>
            </a:r>
          </a:p>
          <a:p>
            <a:pPr marL="0" indent="0">
              <a:buNone/>
            </a:pPr>
            <a:r>
              <a:rPr lang="en-AU" sz="2600" dirty="0">
                <a:effectLst/>
                <a:latin typeface="Calibri" panose="020F0502020204030204" pitchFamily="34" charset="0"/>
                <a:ea typeface="Aptos" panose="020B0004020202020204" pitchFamily="34" charset="0"/>
              </a:rPr>
              <a:t> </a:t>
            </a:r>
          </a:p>
          <a:p>
            <a:pPr marL="457200" indent="0">
              <a:buNone/>
            </a:pPr>
            <a:r>
              <a:rPr lang="en-AU" sz="2600" dirty="0">
                <a:effectLst/>
                <a:latin typeface="Calibri" panose="020F0502020204030204" pitchFamily="34" charset="0"/>
                <a:ea typeface="Aptos" panose="020B0004020202020204" pitchFamily="34" charset="0"/>
              </a:rPr>
              <a:t>	We pain in the ongoing struggle of First Nations Peoples,</a:t>
            </a:r>
          </a:p>
          <a:p>
            <a:pPr marL="457200" indent="0">
              <a:buNone/>
            </a:pPr>
            <a:r>
              <a:rPr lang="en-AU" sz="2600" dirty="0">
                <a:effectLst/>
                <a:latin typeface="Calibri" panose="020F0502020204030204" pitchFamily="34" charset="0"/>
                <a:ea typeface="Aptos" panose="020B0004020202020204" pitchFamily="34" charset="0"/>
              </a:rPr>
              <a:t>	Who were dispossessed of land, country, language and culture. </a:t>
            </a:r>
          </a:p>
          <a:p>
            <a:pPr marL="0" indent="0">
              <a:buNone/>
            </a:pPr>
            <a:endParaRPr lang="en-AU" dirty="0"/>
          </a:p>
        </p:txBody>
      </p:sp>
    </p:spTree>
    <p:extLst>
      <p:ext uri="{BB962C8B-B14F-4D97-AF65-F5344CB8AC3E}">
        <p14:creationId xmlns:p14="http://schemas.microsoft.com/office/powerpoint/2010/main" val="189852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22C9E8-93CE-B2DB-D143-3D3949DC9543}"/>
              </a:ext>
            </a:extLst>
          </p:cNvPr>
          <p:cNvSpPr>
            <a:spLocks noGrp="1"/>
          </p:cNvSpPr>
          <p:nvPr>
            <p:ph idx="1"/>
          </p:nvPr>
        </p:nvSpPr>
        <p:spPr>
          <a:xfrm>
            <a:off x="838200" y="431321"/>
            <a:ext cx="10515600" cy="5745642"/>
          </a:xfrm>
        </p:spPr>
        <p:txBody>
          <a:bodyPr/>
          <a:lstStyle/>
          <a:p>
            <a:pPr marL="0" indent="0">
              <a:buNone/>
            </a:pPr>
            <a:r>
              <a:rPr lang="en-AU" b="1" dirty="0"/>
              <a:t>Reader 5:</a:t>
            </a:r>
            <a:endParaRPr lang="en-AU" sz="2600" b="1" dirty="0"/>
          </a:p>
          <a:p>
            <a:pPr marL="1143000" indent="0">
              <a:buNone/>
            </a:pPr>
            <a:r>
              <a:rPr lang="en-AU" sz="2600" dirty="0">
                <a:effectLst/>
                <a:latin typeface="Calibri" panose="020F0502020204030204" pitchFamily="34" charset="0"/>
                <a:ea typeface="Aptos" panose="020B0004020202020204" pitchFamily="34" charset="0"/>
              </a:rPr>
              <a:t> </a:t>
            </a:r>
          </a:p>
          <a:p>
            <a:pPr marL="457200" indent="0">
              <a:buNone/>
            </a:pPr>
            <a:r>
              <a:rPr lang="en-AU" sz="2600" dirty="0">
                <a:effectLst/>
                <a:latin typeface="Calibri" panose="020F0502020204030204" pitchFamily="34" charset="0"/>
                <a:ea typeface="Aptos" panose="020B0004020202020204" pitchFamily="34" charset="0"/>
              </a:rPr>
              <a:t>	We believe in God’s compassion.</a:t>
            </a:r>
          </a:p>
          <a:p>
            <a:pPr marL="685800" indent="0">
              <a:buNone/>
            </a:pPr>
            <a:r>
              <a:rPr lang="en-AU" sz="2600" dirty="0">
                <a:effectLst/>
                <a:latin typeface="Calibri" panose="020F0502020204030204" pitchFamily="34" charset="0"/>
                <a:ea typeface="Aptos" panose="020B0004020202020204" pitchFamily="34" charset="0"/>
              </a:rPr>
              <a:t>	We believe in resurrection, in mutual uplifting.</a:t>
            </a:r>
          </a:p>
          <a:p>
            <a:pPr marL="685800" indent="0">
              <a:buNone/>
            </a:pPr>
            <a:r>
              <a:rPr lang="en-AU" sz="2600" dirty="0">
                <a:effectLst/>
                <a:latin typeface="Calibri" panose="020F0502020204030204" pitchFamily="34" charset="0"/>
                <a:ea typeface="Aptos" panose="020B0004020202020204" pitchFamily="34" charset="0"/>
              </a:rPr>
              <a:t>	We believe in God’s steadfast love.</a:t>
            </a:r>
          </a:p>
          <a:p>
            <a:pPr marL="1143000" indent="0">
              <a:buNone/>
            </a:pPr>
            <a:r>
              <a:rPr lang="en-AU" sz="2600" dirty="0">
                <a:effectLst/>
                <a:latin typeface="Calibri" panose="020F0502020204030204" pitchFamily="34" charset="0"/>
                <a:ea typeface="Aptos" panose="020B0004020202020204" pitchFamily="34" charset="0"/>
              </a:rPr>
              <a:t> </a:t>
            </a:r>
          </a:p>
          <a:p>
            <a:pPr marL="685800" indent="0">
              <a:buNone/>
            </a:pPr>
            <a:r>
              <a:rPr lang="en-AU" sz="2600" dirty="0">
                <a:effectLst/>
                <a:latin typeface="Calibri" panose="020F0502020204030204" pitchFamily="34" charset="0"/>
                <a:ea typeface="Aptos" panose="020B0004020202020204" pitchFamily="34" charset="0"/>
              </a:rPr>
              <a:t>	The sending out and bringing together of Message Sticks</a:t>
            </a:r>
          </a:p>
          <a:p>
            <a:pPr marL="685800" indent="0">
              <a:buNone/>
            </a:pPr>
            <a:r>
              <a:rPr lang="en-AU" sz="2600" dirty="0">
                <a:effectLst/>
                <a:latin typeface="Calibri" panose="020F0502020204030204" pitchFamily="34" charset="0"/>
                <a:ea typeface="Aptos" panose="020B0004020202020204" pitchFamily="34" charset="0"/>
              </a:rPr>
              <a:t>	is a ritual that is millennia old.</a:t>
            </a:r>
          </a:p>
          <a:p>
            <a:pPr marL="685800" indent="0">
              <a:buNone/>
            </a:pPr>
            <a:r>
              <a:rPr lang="en-AU" sz="2600" dirty="0">
                <a:effectLst/>
                <a:latin typeface="Calibri" panose="020F0502020204030204" pitchFamily="34" charset="0"/>
                <a:ea typeface="Aptos" panose="020B0004020202020204" pitchFamily="34" charset="0"/>
              </a:rPr>
              <a:t>	Symbols of connection;</a:t>
            </a:r>
          </a:p>
          <a:p>
            <a:pPr marL="685800" indent="0">
              <a:buNone/>
            </a:pPr>
            <a:r>
              <a:rPr lang="en-AU" sz="2600" dirty="0">
                <a:effectLst/>
                <a:latin typeface="Calibri" panose="020F0502020204030204" pitchFamily="34" charset="0"/>
                <a:ea typeface="Aptos" panose="020B0004020202020204" pitchFamily="34" charset="0"/>
              </a:rPr>
              <a:t>	Then symbols of disconnect;</a:t>
            </a:r>
          </a:p>
          <a:p>
            <a:pPr marL="685800" indent="0">
              <a:buNone/>
            </a:pPr>
            <a:r>
              <a:rPr lang="en-AU" sz="2600" dirty="0">
                <a:effectLst/>
                <a:latin typeface="Calibri" panose="020F0502020204030204" pitchFamily="34" charset="0"/>
                <a:ea typeface="Aptos" panose="020B0004020202020204" pitchFamily="34" charset="0"/>
              </a:rPr>
              <a:t>	Then connection again.</a:t>
            </a: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46046550-A736-766E-16AB-69D10B61A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609" y="3746278"/>
            <a:ext cx="6344535" cy="3572374"/>
          </a:xfrm>
          <a:prstGeom prst="rect">
            <a:avLst/>
          </a:prstGeom>
        </p:spPr>
      </p:pic>
    </p:spTree>
    <p:extLst>
      <p:ext uri="{BB962C8B-B14F-4D97-AF65-F5344CB8AC3E}">
        <p14:creationId xmlns:p14="http://schemas.microsoft.com/office/powerpoint/2010/main" val="1146055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B621D-5A67-8E3D-A848-0DA670B02D20}"/>
              </a:ext>
            </a:extLst>
          </p:cNvPr>
          <p:cNvSpPr>
            <a:spLocks noGrp="1"/>
          </p:cNvSpPr>
          <p:nvPr>
            <p:ph idx="1"/>
          </p:nvPr>
        </p:nvSpPr>
        <p:spPr>
          <a:xfrm>
            <a:off x="838200" y="353683"/>
            <a:ext cx="10515600" cy="5823280"/>
          </a:xfrm>
        </p:spPr>
        <p:txBody>
          <a:bodyPr/>
          <a:lstStyle/>
          <a:p>
            <a:pPr marL="0" indent="0">
              <a:buNone/>
            </a:pPr>
            <a:r>
              <a:rPr lang="en-AU" b="1" dirty="0"/>
              <a:t>Reader 6:</a:t>
            </a:r>
          </a:p>
          <a:p>
            <a:pPr marL="0" indent="0">
              <a:buNone/>
            </a:pPr>
            <a:endParaRPr lang="en-AU" dirty="0"/>
          </a:p>
          <a:p>
            <a:pPr marL="685800" indent="0">
              <a:buNone/>
            </a:pPr>
            <a:r>
              <a:rPr lang="en-AU" sz="2600" dirty="0">
                <a:effectLst/>
                <a:latin typeface="Calibri" panose="020F0502020204030204" pitchFamily="34" charset="0"/>
                <a:ea typeface="Aptos" panose="020B0004020202020204" pitchFamily="34" charset="0"/>
              </a:rPr>
              <a:t>The ritual of the Message Stick </a:t>
            </a:r>
          </a:p>
          <a:p>
            <a:pPr marL="685800" indent="0">
              <a:buNone/>
            </a:pPr>
            <a:r>
              <a:rPr lang="en-AU" sz="2600" dirty="0">
                <a:effectLst/>
                <a:latin typeface="Calibri" panose="020F0502020204030204" pitchFamily="34" charset="0"/>
                <a:ea typeface="Aptos" panose="020B0004020202020204" pitchFamily="34" charset="0"/>
              </a:rPr>
              <a:t>is equally important to First Nations Peoples today.</a:t>
            </a:r>
          </a:p>
          <a:p>
            <a:pPr marL="685800" indent="0">
              <a:buNone/>
            </a:pPr>
            <a:r>
              <a:rPr lang="en-AU" sz="2600" dirty="0">
                <a:effectLst/>
                <a:latin typeface="Calibri" panose="020F0502020204030204" pitchFamily="34" charset="0"/>
                <a:ea typeface="Aptos" panose="020B0004020202020204" pitchFamily="34" charset="0"/>
              </a:rPr>
              <a:t>We still bring them together;</a:t>
            </a:r>
          </a:p>
          <a:p>
            <a:pPr marL="685800" indent="0">
              <a:buNone/>
            </a:pPr>
            <a:r>
              <a:rPr lang="en-AU" sz="2600" dirty="0">
                <a:effectLst/>
                <a:latin typeface="Calibri" panose="020F0502020204030204" pitchFamily="34" charset="0"/>
                <a:ea typeface="Aptos" panose="020B0004020202020204" pitchFamily="34" charset="0"/>
              </a:rPr>
              <a:t>And we still send them out.</a:t>
            </a:r>
          </a:p>
          <a:p>
            <a:pPr marL="685800" indent="0">
              <a:buNone/>
            </a:pPr>
            <a:r>
              <a:rPr lang="en-AU" sz="2600" dirty="0">
                <a:effectLst/>
                <a:latin typeface="Calibri" panose="020F0502020204030204" pitchFamily="34" charset="0"/>
                <a:ea typeface="Aptos" panose="020B0004020202020204" pitchFamily="34" charset="0"/>
              </a:rPr>
              <a:t>Similarly, all of us from St*****’s School</a:t>
            </a:r>
          </a:p>
          <a:p>
            <a:pPr marL="685800" indent="0">
              <a:buNone/>
            </a:pPr>
            <a:r>
              <a:rPr lang="en-AU" sz="2600" dirty="0">
                <a:effectLst/>
                <a:latin typeface="Calibri" panose="020F0502020204030204" pitchFamily="34" charset="0"/>
                <a:ea typeface="Aptos" panose="020B0004020202020204" pitchFamily="34" charset="0"/>
              </a:rPr>
              <a:t>Are sent forth as messengers of love to share the Word of God.</a:t>
            </a: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2C9C8A6A-F289-F132-490E-14FB6009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9" y="4176046"/>
            <a:ext cx="6344535" cy="3572374"/>
          </a:xfrm>
          <a:prstGeom prst="rect">
            <a:avLst/>
          </a:prstGeom>
        </p:spPr>
      </p:pic>
    </p:spTree>
    <p:extLst>
      <p:ext uri="{BB962C8B-B14F-4D97-AF65-F5344CB8AC3E}">
        <p14:creationId xmlns:p14="http://schemas.microsoft.com/office/powerpoint/2010/main" val="2046433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17A9F-4A1F-1146-C7FE-E31EA4F45F54}"/>
              </a:ext>
            </a:extLst>
          </p:cNvPr>
          <p:cNvSpPr>
            <a:spLocks noGrp="1"/>
          </p:cNvSpPr>
          <p:nvPr>
            <p:ph idx="1"/>
          </p:nvPr>
        </p:nvSpPr>
        <p:spPr>
          <a:xfrm>
            <a:off x="838200" y="379562"/>
            <a:ext cx="10515600" cy="5797401"/>
          </a:xfrm>
        </p:spPr>
        <p:txBody>
          <a:bodyPr/>
          <a:lstStyle/>
          <a:p>
            <a:pPr marL="0" indent="0">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Leader:</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p>
          <a:p>
            <a:pPr marL="0" indent="0">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There are five message sticks. </a:t>
            </a:r>
            <a:endParaRPr lang="en-AU" sz="2600" dirty="0">
              <a:effectLst/>
              <a:highlight>
                <a:srgbClr val="FFFFFF"/>
              </a:highlight>
              <a:latin typeface="Times New Roman" panose="02020603050405020304" pitchFamily="18" charset="0"/>
              <a:ea typeface="Times New Roman" panose="02020603050405020304" pitchFamily="18" charset="0"/>
            </a:endParaRPr>
          </a:p>
          <a:p>
            <a:pPr marL="685800" indent="0">
              <a:buNone/>
            </a:pPr>
            <a:r>
              <a:rPr lang="en-AU" sz="2600" dirty="0">
                <a:solidFill>
                  <a:srgbClr val="242424"/>
                </a:solidFill>
                <a:effectLst/>
                <a:highlight>
                  <a:srgbClr val="FFFFFF"/>
                </a:highlight>
                <a:latin typeface="Calibri" panose="020F0502020204030204" pitchFamily="34" charset="0"/>
                <a:ea typeface="Times New Roman" panose="02020603050405020304" pitchFamily="18" charset="0"/>
              </a:rPr>
              <a:t>	The Mother Stick, likened to God’s Word, is always central to our 	journey and will be kept in the DOBCEL main office. It is the constant 	to which each of the other four Message Sticks is connected.  Through 	the Mother Stick we acknowledge our Creator God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for our 	connections to country, our connections to people, and our 	connections to all living things.</a:t>
            </a:r>
            <a:r>
              <a:rPr lang="en-AU" sz="2600" dirty="0">
                <a:solidFill>
                  <a:srgbClr val="242424"/>
                </a:solidFill>
                <a:effectLst/>
                <a:highlight>
                  <a:srgbClr val="FFFFFF"/>
                </a:highlight>
                <a:latin typeface="Calibri" panose="020F0502020204030204" pitchFamily="34" charset="0"/>
                <a:ea typeface="Times New Roman" panose="02020603050405020304" pitchFamily="18" charset="0"/>
              </a:rPr>
              <a:t> </a:t>
            </a:r>
            <a:endParaRPr lang="en-AU" sz="2600" dirty="0">
              <a:effectLst/>
              <a:highlight>
                <a:srgbClr val="FFFFFF"/>
              </a:highlight>
              <a:latin typeface="Times New Roman" panose="02020603050405020304" pitchFamily="18" charset="0"/>
              <a:ea typeface="Times New Roman" panose="02020603050405020304" pitchFamily="18" charset="0"/>
            </a:endParaRPr>
          </a:p>
          <a:p>
            <a:pPr marL="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endParaRPr lang="en-AU" sz="2600" dirty="0">
              <a:effectLst/>
              <a:highlight>
                <a:srgbClr val="FFFFFF"/>
              </a:highlight>
              <a:latin typeface="Calibri" panose="020F0502020204030204" pitchFamily="34" charset="0"/>
              <a:ea typeface="Aptos" panose="020B0004020202020204" pitchFamily="34" charset="0"/>
            </a:endParaRPr>
          </a:p>
          <a:p>
            <a:pPr marL="6858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Each of the smaller Message Sticks represents the connections of 	each of our school communities across the diverse geography of the 	Diocese:</a:t>
            </a: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pic>
        <p:nvPicPr>
          <p:cNvPr id="5" name="Picture 4" descr="A long red and yellow painted surfboard&#10;&#10;Description automatically generated with medium confidence">
            <a:extLst>
              <a:ext uri="{FF2B5EF4-FFF2-40B4-BE49-F238E27FC236}">
                <a16:creationId xmlns:a16="http://schemas.microsoft.com/office/drawing/2014/main" id="{8F9AF41C-BAD9-51FD-110F-91BCA5CA6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793" y="4075462"/>
            <a:ext cx="6344535" cy="3572374"/>
          </a:xfrm>
          <a:prstGeom prst="rect">
            <a:avLst/>
          </a:prstGeom>
        </p:spPr>
      </p:pic>
    </p:spTree>
    <p:extLst>
      <p:ext uri="{BB962C8B-B14F-4D97-AF65-F5344CB8AC3E}">
        <p14:creationId xmlns:p14="http://schemas.microsoft.com/office/powerpoint/2010/main" val="2929179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F7B232-807C-262B-0172-07553D11C257}"/>
              </a:ext>
            </a:extLst>
          </p:cNvPr>
          <p:cNvSpPr>
            <a:spLocks noGrp="1"/>
          </p:cNvSpPr>
          <p:nvPr>
            <p:ph idx="1"/>
          </p:nvPr>
        </p:nvSpPr>
        <p:spPr>
          <a:xfrm>
            <a:off x="483079" y="672860"/>
            <a:ext cx="11240219" cy="5900467"/>
          </a:xfrm>
        </p:spPr>
        <p:txBody>
          <a:bodyPr>
            <a:normAutofit/>
          </a:bodyPr>
          <a:lstStyle/>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7:</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As the sun rises in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East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with the promise of a new day, so 				Christ is our guiding light throughout the day, so that we can 				look forward in hope.</a:t>
            </a:r>
            <a:endParaRPr lang="en-AU" sz="2600" dirty="0">
              <a:effectLst/>
              <a:highlight>
                <a:srgbClr val="FFFFFF"/>
              </a:highlight>
              <a:latin typeface="Calibri" panose="020F0502020204030204" pitchFamily="34" charset="0"/>
              <a:ea typeface="Aptos" panose="020B0004020202020204" pitchFamily="34" charset="0"/>
            </a:endParaRPr>
          </a:p>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8:</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We look to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West</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with hopes and dreams of peace to move 			into our future. From the west comes the promise of gentle 				sleep, reflection, contentment and rest from our labour.</a:t>
            </a:r>
          </a:p>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9:</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North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represents the wisdom of the ancient sources from 			the past. The land is like the scriptures in that it speaks to us 				through sacred stories and signs.  Wisdom comes through 				reflection.</a:t>
            </a:r>
            <a:endParaRPr lang="en-AU" sz="2600" dirty="0">
              <a:highlight>
                <a:srgbClr val="FFFFFF"/>
              </a:highlight>
              <a:latin typeface="Calibri" panose="020F0502020204030204" pitchFamily="34" charset="0"/>
              <a:ea typeface="Times New Roman" panose="02020603050405020304" pitchFamily="18" charset="0"/>
            </a:endParaRPr>
          </a:p>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Reader 10:</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The </a:t>
            </a: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South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represents truth from within, insights from the 				stories, the teachings, the history and the ceremonies. The 				insights reveal the presence of the Creator Spirit. The Southern 			Cross hangs over Australia in blessing and protection of our 				nation.</a:t>
            </a:r>
            <a:endParaRPr lang="en-AU" sz="2600" dirty="0">
              <a:effectLst/>
              <a:highlight>
                <a:srgbClr val="FFFFFF"/>
              </a:highlight>
              <a:latin typeface="Calibri" panose="020F0502020204030204" pitchFamily="34" charset="0"/>
              <a:ea typeface="Aptos" panose="020B0004020202020204" pitchFamily="34" charset="0"/>
            </a:endParaRPr>
          </a:p>
          <a:p>
            <a:pPr marL="0" indent="0" fontAlgn="base">
              <a:buNone/>
            </a:pP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spTree>
    <p:extLst>
      <p:ext uri="{BB962C8B-B14F-4D97-AF65-F5344CB8AC3E}">
        <p14:creationId xmlns:p14="http://schemas.microsoft.com/office/powerpoint/2010/main" val="2370810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22FB5-CAA5-1F9D-4819-15DCEEDDFCB2}"/>
              </a:ext>
            </a:extLst>
          </p:cNvPr>
          <p:cNvSpPr>
            <a:spLocks noGrp="1"/>
          </p:cNvSpPr>
          <p:nvPr>
            <p:ph idx="1"/>
          </p:nvPr>
        </p:nvSpPr>
        <p:spPr/>
        <p:txBody>
          <a:bodyPr/>
          <a:lstStyle/>
          <a:p>
            <a:pPr marL="0" indent="0" fontAlgn="base">
              <a:buNone/>
            </a:pPr>
            <a:r>
              <a:rPr lang="en-AU" sz="2600" b="1" dirty="0">
                <a:solidFill>
                  <a:srgbClr val="000000"/>
                </a:solidFill>
                <a:effectLst/>
                <a:highlight>
                  <a:srgbClr val="FFFFFF"/>
                </a:highlight>
                <a:latin typeface="Calibri" panose="020F0502020204030204" pitchFamily="34" charset="0"/>
                <a:ea typeface="Times New Roman" panose="02020603050405020304" pitchFamily="18" charset="0"/>
              </a:rPr>
              <a:t>Leader:</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p>
          <a:p>
            <a:pPr marL="0" indent="0" fontAlgn="base">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Creator Spirit, Source of all Life, we ask that you guide the 		custodians of each Message Stick. </a:t>
            </a:r>
            <a:endParaRPr lang="en-AU" sz="2600" dirty="0">
              <a:effectLst/>
              <a:highlight>
                <a:srgbClr val="FFFFFF"/>
              </a:highlight>
              <a:latin typeface="Calibri" panose="020F0502020204030204" pitchFamily="34" charset="0"/>
              <a:ea typeface="Aptos" panose="020B0004020202020204" pitchFamily="34" charset="0"/>
            </a:endParaRPr>
          </a:p>
          <a:p>
            <a:pPr marL="6858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As the Message Stick is passed on, may your Spirit and those of our 	ancestors, stay with them, as the Message Stick continues its journey 	in trust and hope.</a:t>
            </a: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025EADA4-17D7-8066-6F51-417D616F6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801" y="3691414"/>
            <a:ext cx="6344535" cy="3572374"/>
          </a:xfrm>
          <a:prstGeom prst="rect">
            <a:avLst/>
          </a:prstGeom>
        </p:spPr>
      </p:pic>
    </p:spTree>
    <p:extLst>
      <p:ext uri="{BB962C8B-B14F-4D97-AF65-F5344CB8AC3E}">
        <p14:creationId xmlns:p14="http://schemas.microsoft.com/office/powerpoint/2010/main" val="62048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81209-087B-78D6-FCE9-E6B3B1D66912}"/>
              </a:ext>
            </a:extLst>
          </p:cNvPr>
          <p:cNvSpPr>
            <a:spLocks noGrp="1"/>
          </p:cNvSpPr>
          <p:nvPr>
            <p:ph idx="1"/>
          </p:nvPr>
        </p:nvSpPr>
        <p:spPr>
          <a:xfrm>
            <a:off x="838200" y="888521"/>
            <a:ext cx="10515600" cy="5288442"/>
          </a:xfrm>
        </p:spPr>
        <p:txBody>
          <a:bodyPr/>
          <a:lstStyle/>
          <a:p>
            <a:pPr marL="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ALL:		</a:t>
            </a:r>
          </a:p>
          <a:p>
            <a:pPr marL="0" indent="0" fontAlgn="base">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For all who walk this land:     </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May we always stand as tall as a tree</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Be as gentle as the morning mist, and</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as strong as the earth under our feet.</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May the warmth of the campfire be in each of us,</a:t>
            </a:r>
            <a:endParaRPr lang="en-AU" sz="2600" dirty="0">
              <a:effectLst/>
              <a:highlight>
                <a:srgbClr val="FFFFFF"/>
              </a:highlight>
              <a:latin typeface="Calibri" panose="020F0502020204030204" pitchFamily="34" charset="0"/>
              <a:ea typeface="Aptos" panose="020B0004020202020204" pitchFamily="34" charset="0"/>
            </a:endParaRPr>
          </a:p>
          <a:p>
            <a:pPr marL="457200" indent="0" fontAlgn="base">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And may the Creator Spirit, Source of all Life, always watch over us.</a:t>
            </a:r>
            <a:endParaRPr lang="en-AU" sz="2600" dirty="0">
              <a:effectLst/>
              <a:highlight>
                <a:srgbClr val="FFFFFF"/>
              </a:highlight>
              <a:latin typeface="Calibri" panose="020F0502020204030204" pitchFamily="34" charset="0"/>
              <a:ea typeface="Aptos" panose="020B0004020202020204" pitchFamily="34" charset="0"/>
            </a:endParaRPr>
          </a:p>
          <a:p>
            <a:pPr marL="0" indent="0">
              <a:buNone/>
            </a:pP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		</a:t>
            </a:r>
          </a:p>
          <a:p>
            <a:pPr marL="0" indent="0">
              <a:buNone/>
            </a:pPr>
            <a:r>
              <a:rPr lang="en-AU" sz="2600" dirty="0">
                <a:solidFill>
                  <a:srgbClr val="000000"/>
                </a:solidFill>
                <a:highlight>
                  <a:srgbClr val="FFFFFF"/>
                </a:highlight>
                <a:latin typeface="Calibri" panose="020F0502020204030204" pitchFamily="34" charset="0"/>
                <a:ea typeface="Times New Roman" panose="02020603050405020304" pitchFamily="18" charset="0"/>
              </a:rPr>
              <a:t>	</a:t>
            </a:r>
            <a:r>
              <a:rPr lang="en-AU" sz="2600" dirty="0">
                <a:solidFill>
                  <a:srgbClr val="000000"/>
                </a:solidFill>
                <a:effectLst/>
                <a:highlight>
                  <a:srgbClr val="FFFFFF"/>
                </a:highlight>
                <a:latin typeface="Calibri" panose="020F0502020204030204" pitchFamily="34" charset="0"/>
                <a:ea typeface="Times New Roman" panose="02020603050405020304" pitchFamily="18" charset="0"/>
              </a:rPr>
              <a:t>Amen.							</a:t>
            </a:r>
            <a:r>
              <a:rPr lang="en-AU" sz="1800" dirty="0">
                <a:solidFill>
                  <a:srgbClr val="000000"/>
                </a:solidFill>
                <a:effectLst/>
                <a:highlight>
                  <a:srgbClr val="FFFFFF"/>
                </a:highlight>
                <a:latin typeface="Calibri" panose="020F0502020204030204" pitchFamily="34" charset="0"/>
                <a:ea typeface="Times New Roman" panose="02020603050405020304" pitchFamily="18" charset="0"/>
              </a:rPr>
              <a:t>(Betty Pyke)</a:t>
            </a:r>
            <a:endParaRPr lang="en-AU" sz="1800" dirty="0">
              <a:effectLst/>
              <a:highlight>
                <a:srgbClr val="FFFFFF"/>
              </a:highlight>
              <a:latin typeface="Calibri" panose="020F0502020204030204" pitchFamily="34" charset="0"/>
              <a:ea typeface="Aptos" panose="020B0004020202020204" pitchFamily="34" charset="0"/>
            </a:endParaRPr>
          </a:p>
          <a:p>
            <a:pPr marL="0" indent="0">
              <a:buNone/>
            </a:pPr>
            <a:endParaRPr lang="en-AU" dirty="0"/>
          </a:p>
        </p:txBody>
      </p:sp>
      <p:pic>
        <p:nvPicPr>
          <p:cNvPr id="4" name="Picture 3" descr="A long red and yellow painted surfboard&#10;&#10;Description automatically generated with medium confidence">
            <a:extLst>
              <a:ext uri="{FF2B5EF4-FFF2-40B4-BE49-F238E27FC236}">
                <a16:creationId xmlns:a16="http://schemas.microsoft.com/office/drawing/2014/main" id="{A5FB7BA7-4CFA-81DB-E03E-DF8E21342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318" y="4094719"/>
            <a:ext cx="6344535" cy="3572374"/>
          </a:xfrm>
          <a:prstGeom prst="rect">
            <a:avLst/>
          </a:prstGeom>
        </p:spPr>
      </p:pic>
    </p:spTree>
    <p:extLst>
      <p:ext uri="{BB962C8B-B14F-4D97-AF65-F5344CB8AC3E}">
        <p14:creationId xmlns:p14="http://schemas.microsoft.com/office/powerpoint/2010/main" val="51815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81F-8773-CD46-9DE7-BD527996CA4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BFBC8F1B-9489-D878-7C48-E6921C371B15}"/>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235668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a:extLst>
              <a:ext uri="{FF2B5EF4-FFF2-40B4-BE49-F238E27FC236}">
                <a16:creationId xmlns:a16="http://schemas.microsoft.com/office/drawing/2014/main" id="{7C8B2515-54D8-0273-EC63-B1EF76F8F1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015" y="207035"/>
            <a:ext cx="7715989" cy="6650966"/>
          </a:xfrm>
          <a:prstGeom prst="rect">
            <a:avLst/>
          </a:prstGeom>
          <a:noFill/>
          <a:ln>
            <a:noFill/>
          </a:ln>
        </p:spPr>
      </p:pic>
    </p:spTree>
    <p:extLst>
      <p:ext uri="{BB962C8B-B14F-4D97-AF65-F5344CB8AC3E}">
        <p14:creationId xmlns:p14="http://schemas.microsoft.com/office/powerpoint/2010/main" val="422786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81F72-A6E9-F295-5678-71659C0BF6F7}"/>
              </a:ext>
            </a:extLst>
          </p:cNvPr>
          <p:cNvSpPr>
            <a:spLocks noGrp="1"/>
          </p:cNvSpPr>
          <p:nvPr>
            <p:ph idx="1"/>
          </p:nvPr>
        </p:nvSpPr>
        <p:spPr>
          <a:xfrm>
            <a:off x="838200" y="586509"/>
            <a:ext cx="10515600" cy="6271491"/>
          </a:xfrm>
        </p:spPr>
        <p:txBody>
          <a:bodyPr>
            <a:normAutofit fontScale="40000" lnSpcReduction="20000"/>
          </a:bodyPr>
          <a:lstStyle/>
          <a:p>
            <a:pPr marL="0" indent="0" algn="ctr">
              <a:buNone/>
            </a:pPr>
            <a:r>
              <a:rPr lang="en-AU" sz="8000" b="1" dirty="0">
                <a:solidFill>
                  <a:srgbClr val="000000"/>
                </a:solidFill>
                <a:effectLst/>
                <a:highlight>
                  <a:srgbClr val="FBFBFB"/>
                </a:highlight>
                <a:latin typeface="Calibri" panose="020F0502020204030204" pitchFamily="34" charset="0"/>
                <a:ea typeface="Times New Roman" panose="02020603050405020304" pitchFamily="18" charset="0"/>
              </a:rPr>
              <a:t>Together, We Build our Place</a:t>
            </a:r>
            <a:r>
              <a:rPr lang="en-AU" sz="8000" dirty="0">
                <a:solidFill>
                  <a:srgbClr val="000000"/>
                </a:solidFill>
                <a:effectLst/>
                <a:highlight>
                  <a:srgbClr val="FBFBFB"/>
                </a:highlight>
                <a:latin typeface="Calibri" panose="020F0502020204030204" pitchFamily="34" charset="0"/>
                <a:ea typeface="Times New Roman" panose="02020603050405020304" pitchFamily="18" charset="0"/>
              </a:rPr>
              <a:t>	</a:t>
            </a:r>
            <a:r>
              <a:rPr lang="en-AU" sz="6000" dirty="0">
                <a:solidFill>
                  <a:srgbClr val="000000"/>
                </a:solidFill>
                <a:effectLst/>
                <a:highlight>
                  <a:srgbClr val="FBFBFB"/>
                </a:highlight>
                <a:latin typeface="Calibri" panose="020F0502020204030204" pitchFamily="34" charset="0"/>
                <a:ea typeface="Times New Roman" panose="02020603050405020304" pitchFamily="18" charset="0"/>
              </a:rPr>
              <a:t>(Roger Hillman)</a:t>
            </a:r>
            <a:endParaRPr lang="en-AU" sz="6000" dirty="0">
              <a:effectLst/>
              <a:highlight>
                <a:srgbClr val="FBFBFB"/>
              </a:highlight>
              <a:latin typeface="Times New Roman" panose="02020603050405020304" pitchFamily="18" charset="0"/>
              <a:ea typeface="Times New Roman" panose="02020603050405020304" pitchFamily="18" charset="0"/>
            </a:endParaRPr>
          </a:p>
          <a:p>
            <a:r>
              <a:rPr lang="en-AU" sz="1800" i="1" dirty="0">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endParaRPr>
          </a:p>
          <a:p>
            <a:pPr marL="1143000" indent="0">
              <a:buNone/>
            </a:pPr>
            <a:endParaRPr lang="en-AU" sz="5500" i="1" dirty="0">
              <a:effectLst/>
              <a:latin typeface="Calibri" panose="020F0502020204030204" pitchFamily="34" charset="0"/>
              <a:ea typeface="Calibri" panose="020F0502020204030204" pitchFamily="34" charset="0"/>
              <a:cs typeface="Calibri" panose="020F0502020204030204" pitchFamily="34" charset="0"/>
            </a:endParaRPr>
          </a:p>
          <a:p>
            <a:pPr marL="1143000" indent="0">
              <a:buNone/>
            </a:pPr>
            <a:r>
              <a:rPr lang="en-AU" sz="7000" i="1" dirty="0">
                <a:effectLst/>
                <a:latin typeface="Calibri" panose="020F0502020204030204" pitchFamily="34" charset="0"/>
                <a:ea typeface="Calibri" panose="020F0502020204030204" pitchFamily="34" charset="0"/>
                <a:cs typeface="Calibri" panose="020F0502020204030204" pitchFamily="34" charset="0"/>
              </a:rPr>
              <a:t>We are called to be your hands we are called to be your feet</a:t>
            </a:r>
            <a:endParaRPr lang="en-AU" sz="7000" dirty="0">
              <a:effectLst/>
              <a:latin typeface="Calibri" panose="020F0502020204030204" pitchFamily="34" charset="0"/>
              <a:ea typeface="Calibri" panose="020F0502020204030204" pitchFamily="34" charset="0"/>
            </a:endParaRPr>
          </a:p>
          <a:p>
            <a:pPr marL="1143000" indent="0">
              <a:buNone/>
            </a:pPr>
            <a:r>
              <a:rPr lang="en-AU" sz="7000" i="1" dirty="0">
                <a:effectLst/>
                <a:latin typeface="Calibri" panose="020F0502020204030204" pitchFamily="34" charset="0"/>
                <a:ea typeface="Calibri" panose="020F0502020204030204" pitchFamily="34" charset="0"/>
                <a:cs typeface="Calibri" panose="020F0502020204030204" pitchFamily="34" charset="0"/>
              </a:rPr>
              <a:t>Called to reach out with your love to everyone we meet</a:t>
            </a:r>
            <a:endParaRPr lang="en-AU" sz="7000" dirty="0">
              <a:effectLst/>
              <a:latin typeface="Calibri" panose="020F0502020204030204" pitchFamily="34" charset="0"/>
              <a:ea typeface="Calibri" panose="020F0502020204030204" pitchFamily="34" charset="0"/>
            </a:endParaRPr>
          </a:p>
          <a:p>
            <a:pPr marL="1143000" indent="0">
              <a:buNone/>
            </a:pPr>
            <a:r>
              <a:rPr lang="en-AU" sz="7000" i="1" dirty="0">
                <a:effectLst/>
                <a:latin typeface="Calibri" panose="020F0502020204030204" pitchFamily="34" charset="0"/>
                <a:ea typeface="Calibri" panose="020F0502020204030204" pitchFamily="34" charset="0"/>
                <a:cs typeface="Calibri" panose="020F0502020204030204" pitchFamily="34" charset="0"/>
              </a:rPr>
              <a:t>Be strength to all the broken, light to all who seek your face </a:t>
            </a:r>
            <a:endParaRPr lang="en-AU" sz="7000" dirty="0">
              <a:effectLst/>
              <a:latin typeface="Calibri" panose="020F0502020204030204" pitchFamily="34" charset="0"/>
              <a:ea typeface="Calibri" panose="020F0502020204030204" pitchFamily="34" charset="0"/>
            </a:endParaRPr>
          </a:p>
          <a:p>
            <a:pPr marL="1143000" indent="0">
              <a:buNone/>
            </a:pPr>
            <a:r>
              <a:rPr lang="en-AU" sz="7000" i="1" dirty="0">
                <a:effectLst/>
                <a:latin typeface="Calibri" panose="020F0502020204030204" pitchFamily="34" charset="0"/>
                <a:ea typeface="Calibri" panose="020F0502020204030204" pitchFamily="34" charset="0"/>
                <a:cs typeface="Calibri" panose="020F0502020204030204" pitchFamily="34" charset="0"/>
              </a:rPr>
              <a:t>To walk your ways to live each day together</a:t>
            </a:r>
            <a:endParaRPr lang="en-AU" sz="7000" dirty="0">
              <a:effectLst/>
              <a:latin typeface="Calibri" panose="020F0502020204030204" pitchFamily="34" charset="0"/>
              <a:ea typeface="Calibri" panose="020F0502020204030204" pitchFamily="34" charset="0"/>
            </a:endParaRPr>
          </a:p>
          <a:p>
            <a:pPr marL="1143000" indent="0">
              <a:buNone/>
            </a:pPr>
            <a:r>
              <a:rPr lang="en-AU" sz="7000" i="1" dirty="0">
                <a:effectLst/>
                <a:latin typeface="Calibri" panose="020F0502020204030204" pitchFamily="34" charset="0"/>
                <a:ea typeface="Calibri" panose="020F0502020204030204" pitchFamily="34" charset="0"/>
                <a:cs typeface="Calibri" panose="020F0502020204030204" pitchFamily="34" charset="0"/>
              </a:rPr>
              <a:t>We build our place</a:t>
            </a:r>
            <a:endParaRPr lang="en-AU" sz="7000" dirty="0">
              <a:effectLst/>
              <a:latin typeface="Calibri" panose="020F0502020204030204" pitchFamily="34" charset="0"/>
              <a:ea typeface="Calibri" panose="020F0502020204030204" pitchFamily="34" charset="0"/>
            </a:endParaRPr>
          </a:p>
          <a:p>
            <a:pPr marL="1143000" indent="0">
              <a:buNone/>
            </a:pPr>
            <a:r>
              <a:rPr lang="en-AU" sz="7000" dirty="0">
                <a:effectLst/>
                <a:latin typeface="Calibri" panose="020F0502020204030204" pitchFamily="34" charset="0"/>
                <a:ea typeface="Calibri" panose="020F0502020204030204" pitchFamily="34" charset="0"/>
                <a:cs typeface="Calibri" panose="020F0502020204030204" pitchFamily="34" charset="0"/>
              </a:rPr>
              <a:t> </a:t>
            </a:r>
            <a:endParaRPr lang="en-AU" sz="7000" dirty="0">
              <a:effectLst/>
              <a:latin typeface="Calibri" panose="020F0502020204030204" pitchFamily="34" charset="0"/>
              <a:ea typeface="Calibri" panose="020F0502020204030204" pitchFamily="34" charset="0"/>
            </a:endParaRPr>
          </a:p>
          <a:p>
            <a:pPr marL="1143000" indent="0">
              <a:buNone/>
            </a:pPr>
            <a:r>
              <a:rPr lang="en-AU" sz="7000" dirty="0">
                <a:effectLst/>
                <a:latin typeface="Calibri" panose="020F0502020204030204" pitchFamily="34" charset="0"/>
                <a:ea typeface="Calibri" panose="020F0502020204030204" pitchFamily="34" charset="0"/>
                <a:cs typeface="Calibri" panose="020F0502020204030204" pitchFamily="34" charset="0"/>
              </a:rPr>
              <a:t>	Each of us has come to share our story</a:t>
            </a:r>
            <a:endParaRPr lang="en-AU" sz="7000" dirty="0">
              <a:effectLst/>
              <a:latin typeface="Calibri" panose="020F0502020204030204" pitchFamily="34" charset="0"/>
              <a:ea typeface="Calibri" panose="020F0502020204030204" pitchFamily="34" charset="0"/>
            </a:endParaRPr>
          </a:p>
          <a:p>
            <a:pPr marL="1143000" indent="0">
              <a:buNone/>
            </a:pPr>
            <a:r>
              <a:rPr lang="en-AU" sz="7000" dirty="0">
                <a:effectLst/>
                <a:latin typeface="Calibri" panose="020F0502020204030204" pitchFamily="34" charset="0"/>
                <a:ea typeface="Calibri" panose="020F0502020204030204" pitchFamily="34" charset="0"/>
                <a:cs typeface="Calibri" panose="020F0502020204030204" pitchFamily="34" charset="0"/>
              </a:rPr>
              <a:t>	To share our gifts our wisdom faith and love</a:t>
            </a:r>
            <a:endParaRPr lang="en-AU" sz="7000" dirty="0">
              <a:effectLst/>
              <a:latin typeface="Calibri" panose="020F0502020204030204" pitchFamily="34" charset="0"/>
              <a:ea typeface="Calibri" panose="020F0502020204030204" pitchFamily="34" charset="0"/>
            </a:endParaRPr>
          </a:p>
          <a:p>
            <a:pPr marL="1143000" indent="0">
              <a:buNone/>
            </a:pPr>
            <a:r>
              <a:rPr lang="en-AU" sz="7000" dirty="0">
                <a:effectLst/>
                <a:latin typeface="Calibri" panose="020F0502020204030204" pitchFamily="34" charset="0"/>
                <a:ea typeface="Calibri" panose="020F0502020204030204" pitchFamily="34" charset="0"/>
                <a:cs typeface="Calibri" panose="020F0502020204030204" pitchFamily="34" charset="0"/>
              </a:rPr>
              <a:t>	To celebrate the work we do together </a:t>
            </a:r>
            <a:endParaRPr lang="en-AU" sz="7000" dirty="0">
              <a:effectLst/>
              <a:latin typeface="Calibri" panose="020F0502020204030204" pitchFamily="34" charset="0"/>
              <a:ea typeface="Calibri" panose="020F0502020204030204" pitchFamily="34" charset="0"/>
            </a:endParaRPr>
          </a:p>
          <a:p>
            <a:pPr marL="1143000" indent="0">
              <a:buNone/>
            </a:pPr>
            <a:r>
              <a:rPr lang="en-AU" sz="7000" dirty="0">
                <a:effectLst/>
                <a:latin typeface="Calibri" panose="020F0502020204030204" pitchFamily="34" charset="0"/>
                <a:ea typeface="Calibri" panose="020F0502020204030204" pitchFamily="34" charset="0"/>
                <a:cs typeface="Calibri" panose="020F0502020204030204" pitchFamily="34" charset="0"/>
              </a:rPr>
              <a:t>	Linked with others journeying in faith.</a:t>
            </a:r>
            <a:endParaRPr lang="en-AU" sz="7000" dirty="0">
              <a:effectLst/>
              <a:latin typeface="Calibri" panose="020F0502020204030204" pitchFamily="34" charset="0"/>
              <a:ea typeface="Calibri" panose="020F0502020204030204" pitchFamily="34" charset="0"/>
            </a:endParaRPr>
          </a:p>
          <a:p>
            <a:pPr marL="1143000" indent="0">
              <a:buNone/>
            </a:pPr>
            <a:endParaRPr lang="en-AU" sz="3400" i="1" dirty="0">
              <a:effectLst/>
              <a:latin typeface="Calibri" panose="020F0502020204030204" pitchFamily="34" charset="0"/>
              <a:ea typeface="Calibri" panose="020F0502020204030204" pitchFamily="34" charset="0"/>
              <a:cs typeface="Calibri" panose="020F0502020204030204" pitchFamily="34" charset="0"/>
            </a:endParaRPr>
          </a:p>
          <a:p>
            <a:pPr marL="1143000" indent="0">
              <a:buNone/>
            </a:pPr>
            <a:r>
              <a:rPr lang="en-AU" sz="3400" dirty="0">
                <a:effectLst/>
                <a:latin typeface="Calibri" panose="020F0502020204030204" pitchFamily="34" charset="0"/>
                <a:ea typeface="Calibri" panose="020F0502020204030204" pitchFamily="34" charset="0"/>
                <a:cs typeface="Calibri" panose="020F0502020204030204" pitchFamily="34" charset="0"/>
              </a:rPr>
              <a:t> </a:t>
            </a:r>
            <a:r>
              <a:rPr lang="en-AU" sz="1800" dirty="0">
                <a:solidFill>
                  <a:srgbClr val="222222"/>
                </a:solidFill>
                <a:effectLst/>
                <a:highlight>
                  <a:srgbClr val="FBFBFB"/>
                </a:highlight>
                <a:latin typeface="Calibri" panose="020F0502020204030204" pitchFamily="34" charset="0"/>
                <a:ea typeface="Times New Roman" panose="02020603050405020304" pitchFamily="18" charset="0"/>
              </a:rPr>
              <a:t> </a:t>
            </a:r>
            <a:endParaRPr lang="en-AU" sz="1800" dirty="0">
              <a:effectLst/>
              <a:highlight>
                <a:srgbClr val="FBFBFB"/>
              </a:highlight>
              <a:latin typeface="Times New Roman" panose="02020603050405020304" pitchFamily="18" charset="0"/>
              <a:ea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436116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CA22D-B949-6A06-1A65-6D9D2A1F11EE}"/>
              </a:ext>
            </a:extLst>
          </p:cNvPr>
          <p:cNvSpPr>
            <a:spLocks noGrp="1"/>
          </p:cNvSpPr>
          <p:nvPr>
            <p:ph idx="1"/>
          </p:nvPr>
        </p:nvSpPr>
        <p:spPr>
          <a:xfrm>
            <a:off x="838200" y="1087437"/>
            <a:ext cx="10515600" cy="5770563"/>
          </a:xfrm>
        </p:spPr>
        <p:txBody>
          <a:bodyPr>
            <a:normAutofit/>
          </a:bodyPr>
          <a:lstStyle/>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We are called to be your hands we are called to be your feet</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Called to reach out with your love to everyone we meet</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Be strength to all the broken, light to all who seek your face </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To walk your ways to live each day together</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We build our place</a:t>
            </a:r>
            <a:endParaRPr lang="en-AU" sz="2800" dirty="0">
              <a:effectLst/>
              <a:latin typeface="Calibri" panose="020F0502020204030204" pitchFamily="34" charset="0"/>
              <a:ea typeface="Calibri" panose="020F0502020204030204" pitchFamily="34" charset="0"/>
            </a:endParaRPr>
          </a:p>
          <a:p>
            <a:pPr marL="1143000" indent="0">
              <a:buNone/>
            </a:pPr>
            <a:endParaRPr lang="en-AU" sz="2800" dirty="0">
              <a:effectLst/>
              <a:latin typeface="Calibri" panose="020F0502020204030204" pitchFamily="34" charset="0"/>
              <a:ea typeface="Calibri" panose="020F0502020204030204" pitchFamily="34" charset="0"/>
              <a:cs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We meet as friends  and gather at the table</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Not strangers  but companions in our God</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To celebrate our task in faith together </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A path for those who turn to “come and see”.</a:t>
            </a:r>
            <a:endParaRPr lang="en-AU" sz="2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29120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E04B8-D07B-A22C-85CD-E5AF5351C476}"/>
              </a:ext>
            </a:extLst>
          </p:cNvPr>
          <p:cNvSpPr>
            <a:spLocks noGrp="1"/>
          </p:cNvSpPr>
          <p:nvPr>
            <p:ph idx="1"/>
          </p:nvPr>
        </p:nvSpPr>
        <p:spPr>
          <a:xfrm>
            <a:off x="912091" y="1071418"/>
            <a:ext cx="10515600" cy="5428818"/>
          </a:xfrm>
        </p:spPr>
        <p:txBody>
          <a:bodyPr>
            <a:normAutofit/>
          </a:bodyPr>
          <a:lstStyle/>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We are called to be your hands we are called to be your feet</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Called to reach out with your love to everyone we meet</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Be strength to all the broken, light to all who seek your face </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To walk your ways to live each day together</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We build our place</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Each of us is called to work for justice</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And walk together in God’s light and love</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To recognise God’s face in every person</a:t>
            </a:r>
            <a:endParaRPr lang="en-AU" sz="2800" dirty="0">
              <a:effectLst/>
              <a:latin typeface="Calibri" panose="020F0502020204030204" pitchFamily="34" charset="0"/>
              <a:ea typeface="Calibri" panose="020F0502020204030204" pitchFamily="34" charset="0"/>
            </a:endParaRPr>
          </a:p>
          <a:p>
            <a:pPr marL="1143000" indent="0">
              <a:buNone/>
            </a:pPr>
            <a:r>
              <a:rPr lang="en-AU" sz="2800" dirty="0">
                <a:effectLst/>
                <a:latin typeface="Calibri" panose="020F0502020204030204" pitchFamily="34" charset="0"/>
                <a:ea typeface="Calibri" panose="020F0502020204030204" pitchFamily="34" charset="0"/>
                <a:cs typeface="Calibri" panose="020F0502020204030204" pitchFamily="34" charset="0"/>
              </a:rPr>
              <a:t>	And work to build your kingdom here on earth.</a:t>
            </a:r>
            <a:endParaRPr lang="en-AU" sz="2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93149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CFF03-6384-458A-7081-141A9E678A0A}"/>
              </a:ext>
            </a:extLst>
          </p:cNvPr>
          <p:cNvSpPr>
            <a:spLocks noGrp="1"/>
          </p:cNvSpPr>
          <p:nvPr>
            <p:ph idx="1"/>
          </p:nvPr>
        </p:nvSpPr>
        <p:spPr/>
        <p:txBody>
          <a:bodyPr>
            <a:normAutofit/>
          </a:bodyPr>
          <a:lstStyle/>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We are called to be your hands we are called to be your feet</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Called to reach out with your love to everyone we meet</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Be strength to all the broken, light to all who seek your face </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To walk your ways to live each day together</a:t>
            </a:r>
            <a:endParaRPr lang="en-AU" sz="2800" dirty="0">
              <a:effectLst/>
              <a:latin typeface="Calibri" panose="020F0502020204030204" pitchFamily="34" charset="0"/>
              <a:ea typeface="Calibri" panose="020F0502020204030204" pitchFamily="34" charset="0"/>
            </a:endParaRPr>
          </a:p>
          <a:p>
            <a:pPr marL="1143000" indent="0">
              <a:buNone/>
            </a:pPr>
            <a:r>
              <a:rPr lang="en-AU" sz="2800" i="1" dirty="0">
                <a:effectLst/>
                <a:latin typeface="Calibri" panose="020F0502020204030204" pitchFamily="34" charset="0"/>
                <a:ea typeface="Calibri" panose="020F0502020204030204" pitchFamily="34" charset="0"/>
                <a:cs typeface="Calibri" panose="020F0502020204030204" pitchFamily="34" charset="0"/>
              </a:rPr>
              <a:t>We build our place.</a:t>
            </a:r>
          </a:p>
          <a:p>
            <a:pPr marL="1143000" indent="0">
              <a:buNone/>
            </a:pPr>
            <a:endParaRPr lang="en-AU" i="1" dirty="0">
              <a:latin typeface="Calibri" panose="020F0502020204030204" pitchFamily="34" charset="0"/>
              <a:ea typeface="Calibri" panose="020F0502020204030204" pitchFamily="34" charset="0"/>
              <a:cs typeface="Calibri" panose="020F0502020204030204" pitchFamily="34" charset="0"/>
            </a:endParaRPr>
          </a:p>
          <a:p>
            <a:pPr marL="1143000" indent="0">
              <a:buNone/>
            </a:pPr>
            <a:endParaRPr lang="en-AU" sz="2800" i="1" dirty="0">
              <a:effectLst/>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n-AU" sz="1600" dirty="0">
                <a:effectLst/>
                <a:latin typeface="Calibri" panose="020F0502020204030204" pitchFamily="34" charset="0"/>
                <a:ea typeface="Calibri" panose="020F0502020204030204" pitchFamily="34" charset="0"/>
                <a:cs typeface="Calibri" panose="020F0502020204030204" pitchFamily="34" charset="0"/>
              </a:rPr>
              <a:t>© Roger Hillman. 2024 All rights reserved. </a:t>
            </a:r>
            <a:endParaRPr lang="en-AU" sz="1600" dirty="0">
              <a:effectLst/>
              <a:latin typeface="Calibri" panose="020F0502020204030204" pitchFamily="34" charset="0"/>
              <a:ea typeface="Calibri" panose="020F0502020204030204" pitchFamily="34" charset="0"/>
            </a:endParaRPr>
          </a:p>
          <a:p>
            <a:pPr marL="0" indent="0" algn="r">
              <a:buNone/>
            </a:pPr>
            <a:r>
              <a:rPr lang="en-AU" sz="1600" dirty="0">
                <a:effectLst/>
                <a:latin typeface="Calibri" panose="020F0502020204030204" pitchFamily="34" charset="0"/>
                <a:ea typeface="Calibri" panose="020F0502020204030204" pitchFamily="34" charset="0"/>
                <a:cs typeface="Calibri" panose="020F0502020204030204" pitchFamily="34" charset="0"/>
              </a:rPr>
              <a:t>Used with permission in the Diocese of Ballarat</a:t>
            </a:r>
            <a:endParaRPr lang="en-AU" sz="1600" dirty="0">
              <a:effectLst/>
              <a:latin typeface="Calibri" panose="020F0502020204030204" pitchFamily="34" charset="0"/>
              <a:ea typeface="Calibri" panose="020F0502020204030204" pitchFamily="34" charset="0"/>
            </a:endParaRPr>
          </a:p>
          <a:p>
            <a:pPr marL="1143000" indent="0">
              <a:buNone/>
            </a:pPr>
            <a:endParaRPr lang="en-AU" sz="28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249301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E5A1D-37C5-4EF8-B751-0A3491050C7F}"/>
              </a:ext>
            </a:extLst>
          </p:cNvPr>
          <p:cNvSpPr>
            <a:spLocks noGrp="1"/>
          </p:cNvSpPr>
          <p:nvPr>
            <p:ph idx="1"/>
          </p:nvPr>
        </p:nvSpPr>
        <p:spPr>
          <a:xfrm>
            <a:off x="838200" y="370936"/>
            <a:ext cx="10515600" cy="6245524"/>
          </a:xfrm>
        </p:spPr>
        <p:txBody>
          <a:bodyPr>
            <a:normAutofit lnSpcReduction="10000"/>
          </a:bodyPr>
          <a:lstStyle/>
          <a:p>
            <a:pPr marL="0" indent="0">
              <a:buNone/>
            </a:pPr>
            <a:r>
              <a:rPr lang="en-AU" sz="3200" b="1" dirty="0">
                <a:solidFill>
                  <a:srgbClr val="000000"/>
                </a:solidFill>
                <a:effectLst/>
                <a:highlight>
                  <a:srgbClr val="FBFBFB"/>
                </a:highlight>
                <a:latin typeface="Calibri" panose="020F0502020204030204" pitchFamily="34" charset="0"/>
                <a:ea typeface="Times New Roman" panose="02020603050405020304" pitchFamily="18" charset="0"/>
              </a:rPr>
              <a:t>Why we have gathered:</a:t>
            </a:r>
            <a:endParaRPr lang="en-AU" sz="3200" dirty="0">
              <a:effectLst/>
              <a:highlight>
                <a:srgbClr val="FBFBFB"/>
              </a:highlight>
              <a:latin typeface="Times New Roman" panose="02020603050405020304" pitchFamily="18" charset="0"/>
              <a:ea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rPr>
              <a:t> </a:t>
            </a:r>
            <a:endParaRPr lang="en-AU" sz="1800" dirty="0">
              <a:effectLst/>
              <a:latin typeface="Calibri" panose="020F0502020204030204" pitchFamily="34" charset="0"/>
              <a:ea typeface="Aptos" panose="020B0004020202020204" pitchFamily="34" charset="0"/>
            </a:endParaRPr>
          </a:p>
          <a:p>
            <a:pPr marL="0" indent="0">
              <a:buNone/>
            </a:pPr>
            <a:r>
              <a:rPr lang="en-AU" sz="2600" b="1" dirty="0">
                <a:effectLst/>
                <a:latin typeface="Calibri" panose="020F0502020204030204" pitchFamily="34" charset="0"/>
                <a:ea typeface="Calibri" panose="020F0502020204030204" pitchFamily="34" charset="0"/>
              </a:rPr>
              <a:t>Leader:</a:t>
            </a:r>
            <a:r>
              <a:rPr lang="en-AU" sz="2600" i="1" dirty="0">
                <a:effectLst/>
                <a:latin typeface="Calibri" panose="020F0502020204030204" pitchFamily="34" charset="0"/>
                <a:ea typeface="Calibri" panose="020F0502020204030204" pitchFamily="34" charset="0"/>
              </a:rPr>
              <a:t>	</a:t>
            </a:r>
          </a:p>
          <a:p>
            <a:pPr marL="0" indent="0">
              <a:buNone/>
            </a:pPr>
            <a:r>
              <a:rPr lang="en-AU" sz="2600" i="1" dirty="0">
                <a:effectLst/>
                <a:latin typeface="Calibri" panose="020F0502020204030204" pitchFamily="34" charset="0"/>
                <a:ea typeface="Calibri" panose="020F0502020204030204" pitchFamily="34" charset="0"/>
              </a:rPr>
              <a:t>When we celebrate a birthday, we often reflect on the years that have passed, as well as wishing the person happiness in the present and blessings for the time ahead. Celebrating the anniversary of a diocese is something like that. A community anniversary provides an occasion to reflect on the past, affirm people in the present and look hopefully to the future. We can see these elements in the themes for 150th anniversary of our Diocese of Ballarat. The word “</a:t>
            </a:r>
            <a:r>
              <a:rPr lang="en-AU" sz="2600" b="1" i="1" dirty="0">
                <a:effectLst/>
                <a:latin typeface="Calibri" panose="020F0502020204030204" pitchFamily="34" charset="0"/>
                <a:ea typeface="Calibri" panose="020F0502020204030204" pitchFamily="34" charset="0"/>
              </a:rPr>
              <a:t>Community</a:t>
            </a:r>
            <a:r>
              <a:rPr lang="en-AU" sz="2600" i="1" dirty="0">
                <a:effectLst/>
                <a:latin typeface="Calibri" panose="020F0502020204030204" pitchFamily="34" charset="0"/>
                <a:ea typeface="Calibri" panose="020F0502020204030204" pitchFamily="34" charset="0"/>
              </a:rPr>
              <a:t>” highlights the fact that a diocese is essentially a community drawn together by Christ. The word “</a:t>
            </a:r>
            <a:r>
              <a:rPr lang="en-AU" sz="2600" b="1" i="1" dirty="0">
                <a:effectLst/>
                <a:latin typeface="Calibri" panose="020F0502020204030204" pitchFamily="34" charset="0"/>
                <a:ea typeface="Calibri" panose="020F0502020204030204" pitchFamily="34" charset="0"/>
              </a:rPr>
              <a:t>Remember</a:t>
            </a:r>
            <a:r>
              <a:rPr lang="en-AU" sz="2600" i="1" dirty="0">
                <a:effectLst/>
                <a:latin typeface="Calibri" panose="020F0502020204030204" pitchFamily="34" charset="0"/>
                <a:ea typeface="Calibri" panose="020F0502020204030204" pitchFamily="34" charset="0"/>
              </a:rPr>
              <a:t>” refers us to the history of the diocese. In this remembering, we acknowledge the strengths and weaknesses of that history, celebrating the achievements and recognising the failures to live our Christian faith to the full. The word “</a:t>
            </a:r>
            <a:r>
              <a:rPr lang="en-AU" sz="2600" b="1" i="1" dirty="0">
                <a:effectLst/>
                <a:latin typeface="Calibri" panose="020F0502020204030204" pitchFamily="34" charset="0"/>
                <a:ea typeface="Calibri" panose="020F0502020204030204" pitchFamily="34" charset="0"/>
              </a:rPr>
              <a:t>Revitalise</a:t>
            </a:r>
            <a:r>
              <a:rPr lang="en-AU" sz="2600" i="1" dirty="0">
                <a:effectLst/>
                <a:latin typeface="Calibri" panose="020F0502020204030204" pitchFamily="34" charset="0"/>
                <a:ea typeface="Calibri" panose="020F0502020204030204" pitchFamily="34" charset="0"/>
              </a:rPr>
              <a:t>” calls us to invest ourselves in bringing new life to the community today. The word “</a:t>
            </a:r>
            <a:r>
              <a:rPr lang="en-AU" sz="2600" b="1" i="1" dirty="0">
                <a:effectLst/>
                <a:latin typeface="Calibri" panose="020F0502020204030204" pitchFamily="34" charset="0"/>
                <a:ea typeface="Calibri" panose="020F0502020204030204" pitchFamily="34" charset="0"/>
              </a:rPr>
              <a:t>Hope</a:t>
            </a:r>
            <a:r>
              <a:rPr lang="en-AU" sz="2600" i="1" dirty="0">
                <a:effectLst/>
                <a:latin typeface="Calibri" panose="020F0502020204030204" pitchFamily="34" charset="0"/>
                <a:ea typeface="Calibri" panose="020F0502020204030204" pitchFamily="34" charset="0"/>
              </a:rPr>
              <a:t>” encourages us to look forward to the future with confidence in God.</a:t>
            </a:r>
            <a:endParaRPr lang="en-AU" sz="2600" dirty="0">
              <a:effectLst/>
              <a:latin typeface="Calibri" panose="020F0502020204030204" pitchFamily="34" charset="0"/>
              <a:ea typeface="Aptos" panose="020B0004020202020204" pitchFamily="34" charset="0"/>
            </a:endParaRPr>
          </a:p>
          <a:p>
            <a:pPr marL="0" indent="0">
              <a:buNone/>
            </a:pPr>
            <a:r>
              <a:rPr lang="en-AU" sz="1800" i="1" dirty="0">
                <a:effectLst/>
                <a:latin typeface="Calibri" panose="020F0502020204030204" pitchFamily="34" charset="0"/>
                <a:ea typeface="Calibri" panose="020F0502020204030204" pitchFamily="34" charset="0"/>
              </a:rPr>
              <a:t>								(Bishop Paul Bird)</a:t>
            </a:r>
            <a:endParaRPr lang="en-AU" sz="1800" dirty="0">
              <a:effectLst/>
              <a:latin typeface="Calibri" panose="020F0502020204030204" pitchFamily="34" charset="0"/>
              <a:ea typeface="Aptos" panose="020B0004020202020204" pitchFamily="34" charset="0"/>
            </a:endParaRPr>
          </a:p>
          <a:p>
            <a:pPr marL="0" indent="0">
              <a:buNone/>
            </a:pPr>
            <a:endParaRPr lang="en-AU" dirty="0"/>
          </a:p>
        </p:txBody>
      </p:sp>
    </p:spTree>
    <p:extLst>
      <p:ext uri="{BB962C8B-B14F-4D97-AF65-F5344CB8AC3E}">
        <p14:creationId xmlns:p14="http://schemas.microsoft.com/office/powerpoint/2010/main" val="222078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13118-C8B0-7587-D9A9-9188685746E1}"/>
              </a:ext>
            </a:extLst>
          </p:cNvPr>
          <p:cNvSpPr>
            <a:spLocks noGrp="1"/>
          </p:cNvSpPr>
          <p:nvPr>
            <p:ph idx="1"/>
          </p:nvPr>
        </p:nvSpPr>
        <p:spPr>
          <a:xfrm>
            <a:off x="838200" y="362309"/>
            <a:ext cx="10515600" cy="5814654"/>
          </a:xfrm>
        </p:spPr>
        <p:txBody>
          <a:bodyPr>
            <a:normAutofit lnSpcReduction="10000"/>
          </a:bodyPr>
          <a:lstStyle/>
          <a:p>
            <a:pPr marL="0" indent="0">
              <a:buNone/>
            </a:pPr>
            <a:r>
              <a:rPr lang="en-AU" sz="3200" b="1" dirty="0">
                <a:effectLst/>
                <a:latin typeface="Calibri" panose="020F0502020204030204" pitchFamily="34" charset="0"/>
                <a:ea typeface="Aptos" panose="020B0004020202020204" pitchFamily="34" charset="0"/>
              </a:rPr>
              <a:t>Introduction of Message sticks:   </a:t>
            </a:r>
            <a:endParaRPr lang="en-AU" sz="3200" dirty="0">
              <a:effectLst/>
              <a:latin typeface="Calibri" panose="020F0502020204030204" pitchFamily="34" charset="0"/>
              <a:ea typeface="Aptos" panose="020B0004020202020204" pitchFamily="34" charset="0"/>
            </a:endParaRPr>
          </a:p>
          <a:p>
            <a:pPr marL="0" indent="0">
              <a:buNone/>
            </a:pPr>
            <a:endParaRPr lang="en-AU" sz="2600" dirty="0">
              <a:effectLst/>
              <a:latin typeface="Calibri" panose="020F0502020204030204" pitchFamily="34" charset="0"/>
              <a:ea typeface="Aptos" panose="020B0004020202020204" pitchFamily="34" charset="0"/>
            </a:endParaRPr>
          </a:p>
          <a:p>
            <a:pPr marL="0" indent="0">
              <a:buNone/>
            </a:pPr>
            <a:r>
              <a:rPr lang="en-AU" sz="2600" b="1" dirty="0">
                <a:effectLst/>
                <a:latin typeface="Calibri" panose="020F0502020204030204" pitchFamily="34" charset="0"/>
                <a:ea typeface="Aptos" panose="020B0004020202020204" pitchFamily="34" charset="0"/>
              </a:rPr>
              <a:t>Leader:</a:t>
            </a:r>
            <a:r>
              <a:rPr lang="en-AU" sz="2600" dirty="0">
                <a:effectLst/>
                <a:latin typeface="Calibri" panose="020F0502020204030204" pitchFamily="34" charset="0"/>
                <a:ea typeface="Aptos" panose="020B0004020202020204" pitchFamily="34" charset="0"/>
              </a:rPr>
              <a:t>	</a:t>
            </a:r>
          </a:p>
          <a:p>
            <a:pPr marL="0" indent="0">
              <a:buNone/>
            </a:pPr>
            <a:r>
              <a:rPr lang="en-AU" sz="2600" dirty="0">
                <a:effectLst/>
                <a:latin typeface="Calibri" panose="020F0502020204030204" pitchFamily="34" charset="0"/>
                <a:ea typeface="Aptos" panose="020B0004020202020204" pitchFamily="34" charset="0"/>
              </a:rPr>
              <a:t>	Today we celebrate the arrival of one of five Message Sticks that 	will be travelling across our Diocese in honour of 150 years.  </a:t>
            </a:r>
          </a:p>
          <a:p>
            <a:pPr marL="685800" indent="0">
              <a:buNone/>
            </a:pPr>
            <a:endParaRPr lang="en-AU" sz="2600" dirty="0">
              <a:effectLst/>
              <a:latin typeface="Calibri" panose="020F0502020204030204" pitchFamily="34" charset="0"/>
              <a:ea typeface="Aptos" panose="020B0004020202020204" pitchFamily="34" charset="0"/>
            </a:endParaRPr>
          </a:p>
          <a:p>
            <a:pPr marL="685800" indent="0">
              <a:buNone/>
            </a:pPr>
            <a:r>
              <a:rPr lang="en-AU" sz="2600" dirty="0">
                <a:effectLst/>
                <a:latin typeface="Calibri" panose="020F0502020204030204" pitchFamily="34" charset="0"/>
                <a:ea typeface="Aptos" panose="020B0004020202020204" pitchFamily="34" charset="0"/>
              </a:rPr>
              <a:t>	Four of these Message Sticks will be carried from school to school to 	remind us of the inter-connectedness of all our school communities - 	from the Murray to the Sea.</a:t>
            </a:r>
          </a:p>
          <a:p>
            <a:pPr marL="0" indent="0">
              <a:buNone/>
            </a:pPr>
            <a:r>
              <a:rPr lang="en-AU" sz="2600" dirty="0">
                <a:effectLst/>
                <a:latin typeface="Calibri" panose="020F0502020204030204" pitchFamily="34" charset="0"/>
                <a:ea typeface="Aptos" panose="020B0004020202020204" pitchFamily="34" charset="0"/>
              </a:rPr>
              <a:t> </a:t>
            </a:r>
          </a:p>
          <a:p>
            <a:pPr marL="685800" indent="0">
              <a:buNone/>
            </a:pPr>
            <a:r>
              <a:rPr lang="en-AU" sz="2600" dirty="0">
                <a:effectLst/>
                <a:latin typeface="Calibri" panose="020F0502020204030204" pitchFamily="34" charset="0"/>
                <a:ea typeface="Aptos" panose="020B0004020202020204" pitchFamily="34" charset="0"/>
              </a:rPr>
              <a:t>	In Aboriginal culture, Message Sticks were passed between different 	clans and language groups to establish information and transmit 	messages. They were often used to invite neighbouring groups to 	corroborees, initiation ceremonies, right of entry to country and 	invitation to religious rituals. </a:t>
            </a:r>
          </a:p>
          <a:p>
            <a:pPr marL="0" indent="0">
              <a:buNone/>
            </a:pPr>
            <a:endParaRPr lang="en-AU" dirty="0"/>
          </a:p>
        </p:txBody>
      </p:sp>
    </p:spTree>
    <p:extLst>
      <p:ext uri="{BB962C8B-B14F-4D97-AF65-F5344CB8AC3E}">
        <p14:creationId xmlns:p14="http://schemas.microsoft.com/office/powerpoint/2010/main" val="2786895948"/>
      </p:ext>
    </p:extLst>
  </p:cSld>
  <p:clrMapOvr>
    <a:masterClrMapping/>
  </p:clrMapOvr>
</p:sld>
</file>

<file path=ppt/theme/theme1.xml><?xml version="1.0" encoding="utf-8"?>
<a:theme xmlns:a="http://schemas.openxmlformats.org/drawingml/2006/main" name="Office Theme">
  <a:themeElements>
    <a:clrScheme name="DOBCEL and CEB">
      <a:dk1>
        <a:sysClr val="windowText" lastClr="000000"/>
      </a:dk1>
      <a:lt1>
        <a:sysClr val="window" lastClr="FFFFFF"/>
      </a:lt1>
      <a:dk2>
        <a:srgbClr val="D7D6E9"/>
      </a:dk2>
      <a:lt2>
        <a:srgbClr val="391B76"/>
      </a:lt2>
      <a:accent1>
        <a:srgbClr val="61A4D7"/>
      </a:accent1>
      <a:accent2>
        <a:srgbClr val="124499"/>
      </a:accent2>
      <a:accent3>
        <a:srgbClr val="499958"/>
      </a:accent3>
      <a:accent4>
        <a:srgbClr val="9F2D57"/>
      </a:accent4>
      <a:accent5>
        <a:srgbClr val="C57329"/>
      </a:accent5>
      <a:accent6>
        <a:srgbClr val="E4C23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E9914F304AF442A9D0867199E784E4" ma:contentTypeVersion="13" ma:contentTypeDescription="Create a new document." ma:contentTypeScope="" ma:versionID="247cc43bab6685afbad91afe5f7396f9">
  <xsd:schema xmlns:xsd="http://www.w3.org/2001/XMLSchema" xmlns:xs="http://www.w3.org/2001/XMLSchema" xmlns:p="http://schemas.microsoft.com/office/2006/metadata/properties" xmlns:ns3="db60e783-0292-4a9f-bb71-08a71c74b701" xmlns:ns4="99662155-f784-4fef-8f3e-ecb1ff31da16" targetNamespace="http://schemas.microsoft.com/office/2006/metadata/properties" ma:root="true" ma:fieldsID="9d336d3290165e45cf690df941034c17" ns3:_="" ns4:_="">
    <xsd:import namespace="db60e783-0292-4a9f-bb71-08a71c74b701"/>
    <xsd:import namespace="99662155-f784-4fef-8f3e-ecb1ff31da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0e783-0292-4a9f-bb71-08a71c74b7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62155-f784-4fef-8f3e-ecb1ff31da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68463-8059-4952-BF85-B68C75858940}">
  <ds:schemaRefs>
    <ds:schemaRef ds:uri="http://schemas.microsoft.com/sharepoint/v3/contenttype/forms"/>
  </ds:schemaRefs>
</ds:datastoreItem>
</file>

<file path=customXml/itemProps2.xml><?xml version="1.0" encoding="utf-8"?>
<ds:datastoreItem xmlns:ds="http://schemas.openxmlformats.org/officeDocument/2006/customXml" ds:itemID="{346A607C-E8DB-47D6-8215-51205C712F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B7AAFA5-E67D-4CA3-A51A-468BFFFFB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0e783-0292-4a9f-bb71-08a71c74b701"/>
    <ds:schemaRef ds:uri="99662155-f784-4fef-8f3e-ecb1ff31da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TotalTime>
  <Words>2158</Words>
  <Application>Microsoft Office PowerPoint</Application>
  <PresentationFormat>Widescreen</PresentationFormat>
  <Paragraphs>162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Calibri</vt:lpstr>
      <vt:lpstr>Times New Roman</vt:lpstr>
      <vt:lpstr>Office Theme</vt:lpstr>
      <vt:lpstr>Rite of Reception of Message Stick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Newman</dc:creator>
  <cp:lastModifiedBy>Dr Susan Crowe</cp:lastModifiedBy>
  <cp:revision>3</cp:revision>
  <dcterms:created xsi:type="dcterms:W3CDTF">2020-06-26T05:25:18Z</dcterms:created>
  <dcterms:modified xsi:type="dcterms:W3CDTF">2024-05-08T06:23:01Z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0x0101002BE9914F304AF442A9D0867199E784E4</vt:lpwstr>
  </property>
</Properties>
</file>