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8" r:id="rId6"/>
    <p:sldId id="325" r:id="rId7"/>
    <p:sldId id="316" r:id="rId8"/>
    <p:sldId id="259" r:id="rId9"/>
    <p:sldId id="260" r:id="rId10"/>
    <p:sldId id="261" r:id="rId11"/>
    <p:sldId id="305" r:id="rId12"/>
    <p:sldId id="262" r:id="rId13"/>
    <p:sldId id="326" r:id="rId14"/>
    <p:sldId id="317" r:id="rId15"/>
    <p:sldId id="263" r:id="rId16"/>
    <p:sldId id="264" r:id="rId17"/>
    <p:sldId id="265" r:id="rId18"/>
    <p:sldId id="306" r:id="rId19"/>
    <p:sldId id="267" r:id="rId20"/>
    <p:sldId id="328" r:id="rId21"/>
    <p:sldId id="318" r:id="rId22"/>
    <p:sldId id="268" r:id="rId23"/>
    <p:sldId id="269" r:id="rId24"/>
    <p:sldId id="270" r:id="rId25"/>
    <p:sldId id="307" r:id="rId26"/>
    <p:sldId id="271" r:id="rId27"/>
    <p:sldId id="330" r:id="rId28"/>
    <p:sldId id="319" r:id="rId29"/>
    <p:sldId id="272" r:id="rId30"/>
    <p:sldId id="273" r:id="rId31"/>
    <p:sldId id="274" r:id="rId32"/>
    <p:sldId id="308" r:id="rId33"/>
    <p:sldId id="309"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1B76"/>
    <a:srgbClr val="61A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9E3160-02DD-2601-50C2-A4AC57B3E075}" v="6" dt="2024-11-26T23:58:13.143"/>
    <p1510:client id="{550787B8-AD5A-79E0-C790-82DF173763C0}" v="159" dt="2024-11-26T22:47:27.579"/>
    <p1510:client id="{A005DDFB-F4C7-3715-48D7-D9A89DC5ECA6}" v="23" dt="2024-11-26T22:43:35.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C88C1-6238-4546-867B-558619FFD801}"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25107-766E-3747-8400-AD7035F85CDF}" type="slidenum">
              <a:rPr lang="en-US" smtClean="0"/>
              <a:t>‹#›</a:t>
            </a:fld>
            <a:endParaRPr lang="en-US"/>
          </a:p>
        </p:txBody>
      </p:sp>
    </p:spTree>
    <p:extLst>
      <p:ext uri="{BB962C8B-B14F-4D97-AF65-F5344CB8AC3E}">
        <p14:creationId xmlns:p14="http://schemas.microsoft.com/office/powerpoint/2010/main" val="405107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107-766E-3747-8400-AD7035F85CDF}" type="slidenum">
              <a:rPr lang="en-US" smtClean="0"/>
              <a:t>21</a:t>
            </a:fld>
            <a:endParaRPr lang="en-US"/>
          </a:p>
        </p:txBody>
      </p:sp>
    </p:spTree>
    <p:extLst>
      <p:ext uri="{BB962C8B-B14F-4D97-AF65-F5344CB8AC3E}">
        <p14:creationId xmlns:p14="http://schemas.microsoft.com/office/powerpoint/2010/main" val="356199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107-766E-3747-8400-AD7035F85CDF}" type="slidenum">
              <a:rPr lang="en-US" smtClean="0"/>
              <a:t>22</a:t>
            </a:fld>
            <a:endParaRPr lang="en-US"/>
          </a:p>
        </p:txBody>
      </p:sp>
    </p:spTree>
    <p:extLst>
      <p:ext uri="{BB962C8B-B14F-4D97-AF65-F5344CB8AC3E}">
        <p14:creationId xmlns:p14="http://schemas.microsoft.com/office/powerpoint/2010/main" val="1186869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2E52FA-4BE5-4B3D-AF77-7A89F18E7E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3" r="15458" b="12846"/>
          <a:stretch/>
        </p:blipFill>
        <p:spPr>
          <a:xfrm>
            <a:off x="9376914" y="4209041"/>
            <a:ext cx="2815086" cy="2648959"/>
          </a:xfrm>
          <a:prstGeom prst="rect">
            <a:avLst/>
          </a:prstGeom>
        </p:spPr>
      </p:pic>
      <p:sp>
        <p:nvSpPr>
          <p:cNvPr id="2" name="Title 1">
            <a:extLst>
              <a:ext uri="{FF2B5EF4-FFF2-40B4-BE49-F238E27FC236}">
                <a16:creationId xmlns:a16="http://schemas.microsoft.com/office/drawing/2014/main" id="{D4D39F54-90F5-47A7-9B2D-E1F7DF2D85F5}"/>
              </a:ext>
            </a:extLst>
          </p:cNvPr>
          <p:cNvSpPr>
            <a:spLocks noGrp="1"/>
          </p:cNvSpPr>
          <p:nvPr>
            <p:ph type="ctrTitle"/>
          </p:nvPr>
        </p:nvSpPr>
        <p:spPr>
          <a:xfrm>
            <a:off x="1524000" y="1122363"/>
            <a:ext cx="9144000" cy="2387600"/>
          </a:xfrm>
        </p:spPr>
        <p:txBody>
          <a:bodyPr anchor="b"/>
          <a:lstStyle>
            <a:lvl1pPr algn="ctr">
              <a:defRPr sz="6000">
                <a:solidFill>
                  <a:srgbClr val="391B76"/>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090A18EE-43AC-4663-B33E-306594B98BB2}"/>
              </a:ext>
            </a:extLst>
          </p:cNvPr>
          <p:cNvSpPr>
            <a:spLocks noGrp="1"/>
          </p:cNvSpPr>
          <p:nvPr>
            <p:ph type="subTitle" idx="1"/>
          </p:nvPr>
        </p:nvSpPr>
        <p:spPr>
          <a:xfrm>
            <a:off x="1524000" y="3602038"/>
            <a:ext cx="9144000" cy="1655762"/>
          </a:xfrm>
        </p:spPr>
        <p:txBody>
          <a:bodyPr/>
          <a:lstStyle>
            <a:lvl1pPr marL="0" indent="0" algn="ctr">
              <a:buNone/>
              <a:defRPr sz="2400">
                <a:solidFill>
                  <a:srgbClr val="391B7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6" name="Slide Number Placeholder 5">
            <a:extLst>
              <a:ext uri="{FF2B5EF4-FFF2-40B4-BE49-F238E27FC236}">
                <a16:creationId xmlns:a16="http://schemas.microsoft.com/office/drawing/2014/main" id="{F94BDA21-E19C-4290-A820-BD2E8B938FFF}"/>
              </a:ext>
            </a:extLst>
          </p:cNvPr>
          <p:cNvSpPr>
            <a:spLocks noGrp="1"/>
          </p:cNvSpPr>
          <p:nvPr>
            <p:ph type="sldNum" sz="quarter" idx="12"/>
          </p:nvPr>
        </p:nvSpPr>
        <p:spPr/>
        <p:txBody>
          <a:bodyPr/>
          <a:lstStyle/>
          <a:p>
            <a:fld id="{560BD775-F6D1-4EF0-903C-CE31B82EEFBD}" type="slidenum">
              <a:rPr lang="en-AU" smtClean="0"/>
              <a:t>‹#›</a:t>
            </a:fld>
            <a:endParaRPr lang="en-AU"/>
          </a:p>
        </p:txBody>
      </p:sp>
      <p:pic>
        <p:nvPicPr>
          <p:cNvPr id="12" name="Picture 11">
            <a:extLst>
              <a:ext uri="{FF2B5EF4-FFF2-40B4-BE49-F238E27FC236}">
                <a16:creationId xmlns:a16="http://schemas.microsoft.com/office/drawing/2014/main" id="{BB820B0C-22E3-4BA3-8226-E3ACD2BC658E}"/>
              </a:ext>
            </a:extLst>
          </p:cNvPr>
          <p:cNvPicPr/>
          <p:nvPr userDrawn="1"/>
        </p:nvPicPr>
        <p:blipFill>
          <a:blip r:embed="rId3">
            <a:extLst>
              <a:ext uri="{28A0092B-C50C-407E-A947-70E740481C1C}">
                <a14:useLocalDpi xmlns:a14="http://schemas.microsoft.com/office/drawing/2010/main" val="0"/>
              </a:ext>
            </a:extLst>
          </a:blip>
          <a:srcRect/>
          <a:stretch/>
        </p:blipFill>
        <p:spPr>
          <a:xfrm>
            <a:off x="380598" y="5575107"/>
            <a:ext cx="1930124" cy="1051311"/>
          </a:xfrm>
          <a:prstGeom prst="rect">
            <a:avLst/>
          </a:prstGeom>
        </p:spPr>
      </p:pic>
    </p:spTree>
    <p:extLst>
      <p:ext uri="{BB962C8B-B14F-4D97-AF65-F5344CB8AC3E}">
        <p14:creationId xmlns:p14="http://schemas.microsoft.com/office/powerpoint/2010/main" val="52663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5272-A312-4151-99ED-DA53E2C144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483730D-5ADE-4167-B2AE-B97C2DBF7B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7F8C6E-E8A4-4079-A50B-29F0276ED75D}"/>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26/11/2024</a:t>
            </a:fld>
            <a:endParaRPr lang="en-AU"/>
          </a:p>
        </p:txBody>
      </p:sp>
      <p:sp>
        <p:nvSpPr>
          <p:cNvPr id="5" name="Footer Placeholder 4">
            <a:extLst>
              <a:ext uri="{FF2B5EF4-FFF2-40B4-BE49-F238E27FC236}">
                <a16:creationId xmlns:a16="http://schemas.microsoft.com/office/drawing/2014/main" id="{C62CBC58-DC22-4665-B8E6-47BF2F27901C}"/>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088BC034-7470-416B-A684-6B10850AF15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08047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43D50-6E92-496F-AA42-3622E05CA8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81A0633-4A30-4F8D-9ABB-EC3D7A5FD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92C9CA-BC84-4A70-99AC-80A884B26A5B}"/>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26/11/2024</a:t>
            </a:fld>
            <a:endParaRPr lang="en-AU"/>
          </a:p>
        </p:txBody>
      </p:sp>
      <p:sp>
        <p:nvSpPr>
          <p:cNvPr id="5" name="Footer Placeholder 4">
            <a:extLst>
              <a:ext uri="{FF2B5EF4-FFF2-40B4-BE49-F238E27FC236}">
                <a16:creationId xmlns:a16="http://schemas.microsoft.com/office/drawing/2014/main" id="{805EAEDC-A19F-46D6-A62A-E9C0C1546B9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8C212E34-9C33-4232-BFDF-21F1DFAB2412}"/>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8710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3C29-D8CF-4DD6-BE9D-0678475FD87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41EE360-5817-42C0-B9E7-8ACE99124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15DF24-3BF3-4879-A657-FC38E092EB6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26/11/2024</a:t>
            </a:fld>
            <a:endParaRPr lang="en-AU"/>
          </a:p>
        </p:txBody>
      </p:sp>
      <p:sp>
        <p:nvSpPr>
          <p:cNvPr id="5" name="Footer Placeholder 4">
            <a:extLst>
              <a:ext uri="{FF2B5EF4-FFF2-40B4-BE49-F238E27FC236}">
                <a16:creationId xmlns:a16="http://schemas.microsoft.com/office/drawing/2014/main" id="{B16A3567-F091-42AC-890C-A340F9A3617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46BF51FA-6AAC-45A9-9A72-3E87A037648C}"/>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89591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DE33-B22E-4610-BAC2-CF6EF92CD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5379086-64CF-447A-99D5-7FBF7201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FAFBD6-93DF-45DA-BADD-12D519A76EB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26/11/2024</a:t>
            </a:fld>
            <a:endParaRPr lang="en-AU"/>
          </a:p>
        </p:txBody>
      </p:sp>
      <p:sp>
        <p:nvSpPr>
          <p:cNvPr id="5" name="Footer Placeholder 4">
            <a:extLst>
              <a:ext uri="{FF2B5EF4-FFF2-40B4-BE49-F238E27FC236}">
                <a16:creationId xmlns:a16="http://schemas.microsoft.com/office/drawing/2014/main" id="{8A0AE9E9-ED2A-4148-A324-F9D2F52F12CF}"/>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6B99A7DC-5535-491F-9D5B-3A486E8A5A6B}"/>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24568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4DAC-BD89-4B37-9F22-E18D2507DC7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82E074-6894-4A4A-929F-82267A98EE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76E4828-C64D-4F65-A0F9-E171E26F11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9378B8C-4C0C-44C2-98CE-C3450C2AB3CE}"/>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26/11/2024</a:t>
            </a:fld>
            <a:endParaRPr lang="en-AU"/>
          </a:p>
        </p:txBody>
      </p:sp>
      <p:sp>
        <p:nvSpPr>
          <p:cNvPr id="6" name="Footer Placeholder 5">
            <a:extLst>
              <a:ext uri="{FF2B5EF4-FFF2-40B4-BE49-F238E27FC236}">
                <a16:creationId xmlns:a16="http://schemas.microsoft.com/office/drawing/2014/main" id="{87C98140-A1EA-4C29-BA24-6F303F3E573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3F4D7781-02A7-4838-9245-A4121A9624E1}"/>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6559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FCDC-340B-4A46-93EF-2CC06E6E260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83B2FA7-6C0F-4713-89F8-88F36C4F8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3DE40-AFE7-4C62-8E85-95C6B638FD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A0BFFB9-E7F4-4B13-A30D-84837BE12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4A7BE7-C14B-4E06-BFD9-EF2A082B7F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2673857-3A93-4B5E-AE05-F9479F52163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26/11/2024</a:t>
            </a:fld>
            <a:endParaRPr lang="en-AU"/>
          </a:p>
        </p:txBody>
      </p:sp>
      <p:sp>
        <p:nvSpPr>
          <p:cNvPr id="8" name="Footer Placeholder 7">
            <a:extLst>
              <a:ext uri="{FF2B5EF4-FFF2-40B4-BE49-F238E27FC236}">
                <a16:creationId xmlns:a16="http://schemas.microsoft.com/office/drawing/2014/main" id="{AC7CA9CA-A24A-450B-951B-B09DB8B0C1A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AB0D4AF2-B6B5-4393-B271-25B0A32F079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60693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9C8F-F57A-41C7-9055-71C1C4878EA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E93D7E3-B308-43B8-8E77-4507D7B9153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26/11/2024</a:t>
            </a:fld>
            <a:endParaRPr lang="en-AU"/>
          </a:p>
        </p:txBody>
      </p:sp>
      <p:sp>
        <p:nvSpPr>
          <p:cNvPr id="4" name="Footer Placeholder 3">
            <a:extLst>
              <a:ext uri="{FF2B5EF4-FFF2-40B4-BE49-F238E27FC236}">
                <a16:creationId xmlns:a16="http://schemas.microsoft.com/office/drawing/2014/main" id="{DE939DA5-DFA7-4173-AEAC-89736EC5BF8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98CDDD78-3EAB-41F8-A174-6212EA3173C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410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C42787-7830-4AE8-869B-20A6FB845ED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26/11/2024</a:t>
            </a:fld>
            <a:endParaRPr lang="en-AU"/>
          </a:p>
        </p:txBody>
      </p:sp>
      <p:sp>
        <p:nvSpPr>
          <p:cNvPr id="3" name="Footer Placeholder 2">
            <a:extLst>
              <a:ext uri="{FF2B5EF4-FFF2-40B4-BE49-F238E27FC236}">
                <a16:creationId xmlns:a16="http://schemas.microsoft.com/office/drawing/2014/main" id="{055A3250-448D-4E3A-99C1-108E7B8C110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D2973409-4F6D-4007-B5CC-4FA6C3019A9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80002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B4F8-514F-4114-B533-12A8CB263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C875899-93B8-465A-8432-60A825C1A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C94C83E-5BBB-4767-89B1-D200FD2B2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35AAC-3D5F-4B80-99EF-4181CBED396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26/11/2024</a:t>
            </a:fld>
            <a:endParaRPr lang="en-AU"/>
          </a:p>
        </p:txBody>
      </p:sp>
      <p:sp>
        <p:nvSpPr>
          <p:cNvPr id="6" name="Footer Placeholder 5">
            <a:extLst>
              <a:ext uri="{FF2B5EF4-FFF2-40B4-BE49-F238E27FC236}">
                <a16:creationId xmlns:a16="http://schemas.microsoft.com/office/drawing/2014/main" id="{33C1F8D8-ED5D-4006-9C1F-A03410352E9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4DA62E72-8AC2-43EE-89D5-3F8AFD19B67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913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291F-CBEB-40CE-9268-7C6BC19AD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21F74C7-B462-41AD-83CD-4456C62AF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B1F59B8-10A3-40BD-A9E4-5F4FDAAB0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29729-8405-413D-A2CD-247A97BC2C98}"/>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26/11/2024</a:t>
            </a:fld>
            <a:endParaRPr lang="en-AU"/>
          </a:p>
        </p:txBody>
      </p:sp>
      <p:sp>
        <p:nvSpPr>
          <p:cNvPr id="6" name="Footer Placeholder 5">
            <a:extLst>
              <a:ext uri="{FF2B5EF4-FFF2-40B4-BE49-F238E27FC236}">
                <a16:creationId xmlns:a16="http://schemas.microsoft.com/office/drawing/2014/main" id="{12F8A929-945A-4DC1-A5F2-28C19C6D9E0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D43E6C85-DE72-49EC-AC6B-DCA227A4024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151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D6CBE-DD42-45CA-8FBE-D502D14E4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7EF5659-890B-4CC1-8AA1-AE251A447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B5F65C1-E604-4E9C-8F14-A3810264E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BD775-F6D1-4EF0-903C-CE31B82EEFBD}" type="slidenum">
              <a:rPr lang="en-AU" smtClean="0"/>
              <a:pPr/>
              <a:t>‹#›</a:t>
            </a:fld>
            <a:endParaRPr lang="en-AU"/>
          </a:p>
        </p:txBody>
      </p:sp>
      <p:sp>
        <p:nvSpPr>
          <p:cNvPr id="5" name="Footer Placeholder 4">
            <a:extLst>
              <a:ext uri="{FF2B5EF4-FFF2-40B4-BE49-F238E27FC236}">
                <a16:creationId xmlns:a16="http://schemas.microsoft.com/office/drawing/2014/main" id="{FF4AA455-E4D2-4955-ABFC-40E64199C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BEDEACE-D75E-4755-B39D-55AEBD360A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AU"/>
          </a:p>
        </p:txBody>
      </p:sp>
      <p:sp>
        <p:nvSpPr>
          <p:cNvPr id="10" name="Rectangle 9">
            <a:extLst>
              <a:ext uri="{FF2B5EF4-FFF2-40B4-BE49-F238E27FC236}">
                <a16:creationId xmlns:a16="http://schemas.microsoft.com/office/drawing/2014/main" id="{2E6F440C-556D-42E0-87E6-1661469CD43A}"/>
              </a:ext>
            </a:extLst>
          </p:cNvPr>
          <p:cNvSpPr/>
          <p:nvPr userDrawn="1"/>
        </p:nvSpPr>
        <p:spPr>
          <a:xfrm>
            <a:off x="0" y="0"/>
            <a:ext cx="12204000" cy="212400"/>
          </a:xfrm>
          <a:prstGeom prst="rect">
            <a:avLst/>
          </a:prstGeom>
          <a:solidFill>
            <a:srgbClr val="391B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9" name="Picture 8">
            <a:extLst>
              <a:ext uri="{FF2B5EF4-FFF2-40B4-BE49-F238E27FC236}">
                <a16:creationId xmlns:a16="http://schemas.microsoft.com/office/drawing/2014/main" id="{1862AF07-8A44-4508-AA72-A48E60290A7E}"/>
              </a:ext>
            </a:extLst>
          </p:cNvPr>
          <p:cNvPicPr/>
          <p:nvPr userDrawn="1"/>
        </p:nvPicPr>
        <p:blipFill>
          <a:blip r:embed="rId13">
            <a:extLst>
              <a:ext uri="{28A0092B-C50C-407E-A947-70E740481C1C}">
                <a14:useLocalDpi xmlns:a14="http://schemas.microsoft.com/office/drawing/2010/main" val="0"/>
              </a:ext>
            </a:extLst>
          </a:blip>
          <a:srcRect/>
          <a:stretch/>
        </p:blipFill>
        <p:spPr>
          <a:xfrm>
            <a:off x="10764366" y="6021198"/>
            <a:ext cx="1230623" cy="670303"/>
          </a:xfrm>
          <a:prstGeom prst="rect">
            <a:avLst/>
          </a:prstGeom>
        </p:spPr>
      </p:pic>
    </p:spTree>
    <p:extLst>
      <p:ext uri="{BB962C8B-B14F-4D97-AF65-F5344CB8AC3E}">
        <p14:creationId xmlns:p14="http://schemas.microsoft.com/office/powerpoint/2010/main" val="375303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391B7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oup of leaves on grass&#10;&#10;Description automatically generated">
            <a:extLst>
              <a:ext uri="{FF2B5EF4-FFF2-40B4-BE49-F238E27FC236}">
                <a16:creationId xmlns:a16="http://schemas.microsoft.com/office/drawing/2014/main" id="{C7075315-4720-0324-6043-CA4AB7588CBC}"/>
              </a:ext>
            </a:extLst>
          </p:cNvPr>
          <p:cNvPicPr>
            <a:picLocks noChangeAspect="1"/>
          </p:cNvPicPr>
          <p:nvPr/>
        </p:nvPicPr>
        <p:blipFill>
          <a:blip r:embed="rId2">
            <a:alphaModFix amt="50000"/>
          </a:blip>
          <a:srcRect t="40015" b="17657"/>
          <a:stretch/>
        </p:blipFill>
        <p:spPr>
          <a:xfrm>
            <a:off x="20" y="1"/>
            <a:ext cx="12191980" cy="6857999"/>
          </a:xfrm>
          <a:prstGeom prst="rect">
            <a:avLst/>
          </a:prstGeom>
        </p:spPr>
      </p:pic>
      <p:sp>
        <p:nvSpPr>
          <p:cNvPr id="2" name="Title 1">
            <a:extLst>
              <a:ext uri="{FF2B5EF4-FFF2-40B4-BE49-F238E27FC236}">
                <a16:creationId xmlns:a16="http://schemas.microsoft.com/office/drawing/2014/main" id="{F4557F2D-0EF6-4065-BD95-DA2E012C02E2}"/>
              </a:ext>
            </a:extLst>
          </p:cNvPr>
          <p:cNvSpPr>
            <a:spLocks noGrp="1"/>
          </p:cNvSpPr>
          <p:nvPr>
            <p:ph type="ctrTitle"/>
          </p:nvPr>
        </p:nvSpPr>
        <p:spPr>
          <a:xfrm>
            <a:off x="1524000" y="-357809"/>
            <a:ext cx="9144000" cy="2782957"/>
          </a:xfrm>
        </p:spPr>
        <p:txBody>
          <a:bodyPr>
            <a:normAutofit/>
          </a:bodyPr>
          <a:lstStyle/>
          <a:p>
            <a:r>
              <a:rPr lang="en-AU" sz="7200" b="1">
                <a:solidFill>
                  <a:srgbClr val="FFFFFF"/>
                </a:solidFill>
              </a:rPr>
              <a:t>ADVENT 2024</a:t>
            </a:r>
          </a:p>
        </p:txBody>
      </p:sp>
      <p:sp>
        <p:nvSpPr>
          <p:cNvPr id="3" name="Subtitle 2">
            <a:extLst>
              <a:ext uri="{FF2B5EF4-FFF2-40B4-BE49-F238E27FC236}">
                <a16:creationId xmlns:a16="http://schemas.microsoft.com/office/drawing/2014/main" id="{5E7F03FA-68DC-41F3-B1B0-FA1515DC37A2}"/>
              </a:ext>
            </a:extLst>
          </p:cNvPr>
          <p:cNvSpPr>
            <a:spLocks noGrp="1"/>
          </p:cNvSpPr>
          <p:nvPr>
            <p:ph type="subTitle" idx="1"/>
          </p:nvPr>
        </p:nvSpPr>
        <p:spPr>
          <a:xfrm>
            <a:off x="1524000" y="2643810"/>
            <a:ext cx="9144000" cy="2613990"/>
          </a:xfrm>
        </p:spPr>
        <p:txBody>
          <a:bodyPr>
            <a:noAutofit/>
          </a:bodyPr>
          <a:lstStyle/>
          <a:p>
            <a:r>
              <a:rPr lang="en-AU" sz="4800">
                <a:solidFill>
                  <a:srgbClr val="FFFFFF"/>
                </a:solidFill>
              </a:rPr>
              <a:t>Communities of</a:t>
            </a:r>
          </a:p>
          <a:p>
            <a:r>
              <a:rPr lang="en-AU" sz="4800">
                <a:solidFill>
                  <a:srgbClr val="FFFFFF"/>
                </a:solidFill>
              </a:rPr>
              <a:t> HOPE</a:t>
            </a:r>
          </a:p>
          <a:p>
            <a:r>
              <a:rPr lang="en-AU" sz="4800">
                <a:solidFill>
                  <a:srgbClr val="FFFFFF"/>
                </a:solidFill>
              </a:rPr>
              <a:t>PEACE</a:t>
            </a:r>
          </a:p>
          <a:p>
            <a:r>
              <a:rPr lang="en-AU" sz="4800">
                <a:solidFill>
                  <a:srgbClr val="FFFFFF"/>
                </a:solidFill>
              </a:rPr>
              <a:t>JOY</a:t>
            </a:r>
          </a:p>
          <a:p>
            <a:r>
              <a:rPr lang="en-AU" sz="4800">
                <a:solidFill>
                  <a:srgbClr val="FFFFFF"/>
                </a:solidFill>
              </a:rPr>
              <a:t>LOVE</a:t>
            </a:r>
          </a:p>
        </p:txBody>
      </p:sp>
    </p:spTree>
    <p:extLst>
      <p:ext uri="{BB962C8B-B14F-4D97-AF65-F5344CB8AC3E}">
        <p14:creationId xmlns:p14="http://schemas.microsoft.com/office/powerpoint/2010/main" val="25831298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4247D-078D-CDB8-8FDA-3DC340DE6984}"/>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CEABA818-9AF6-2D31-B635-EB9D5CF16ED8}"/>
              </a:ext>
            </a:extLst>
          </p:cNvPr>
          <p:cNvSpPr>
            <a:spLocks noGrp="1"/>
          </p:cNvSpPr>
          <p:nvPr>
            <p:ph type="title"/>
          </p:nvPr>
        </p:nvSpPr>
        <p:spPr>
          <a:xfrm>
            <a:off x="2180492" y="365125"/>
            <a:ext cx="9173308" cy="1325563"/>
          </a:xfrm>
        </p:spPr>
        <p:txBody>
          <a:bodyPr/>
          <a:lstStyle/>
          <a:p>
            <a:r>
              <a:rPr lang="en-GB">
                <a:solidFill>
                  <a:srgbClr val="E46C0A"/>
                </a:solidFill>
                <a:latin typeface="Playball"/>
                <a:ea typeface="Playball"/>
                <a:cs typeface="Playball"/>
                <a:sym typeface="Playball"/>
              </a:rPr>
              <a:t>         </a:t>
            </a:r>
            <a:endParaRPr lang="en-US"/>
          </a:p>
        </p:txBody>
      </p:sp>
      <p:pic>
        <p:nvPicPr>
          <p:cNvPr id="3" name="Picture 2" descr="A waterfall in the forest&#10;&#10;Description automatically generated">
            <a:extLst>
              <a:ext uri="{FF2B5EF4-FFF2-40B4-BE49-F238E27FC236}">
                <a16:creationId xmlns:a16="http://schemas.microsoft.com/office/drawing/2014/main" id="{5EA728CB-A717-A964-60AE-55C0637FEF1E}"/>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123" name="Content Placeholder 2">
            <a:extLst>
              <a:ext uri="{FF2B5EF4-FFF2-40B4-BE49-F238E27FC236}">
                <a16:creationId xmlns:a16="http://schemas.microsoft.com/office/drawing/2014/main" id="{452FCAF3-E92A-E479-A6EF-87710FBD59D6}"/>
              </a:ext>
            </a:extLst>
          </p:cNvPr>
          <p:cNvSpPr>
            <a:spLocks noGrp="1"/>
          </p:cNvSpPr>
          <p:nvPr>
            <p:ph idx="1"/>
          </p:nvPr>
        </p:nvSpPr>
        <p:spPr>
          <a:xfrm>
            <a:off x="609600" y="1080655"/>
            <a:ext cx="10972800" cy="5777345"/>
          </a:xfrm>
        </p:spPr>
        <p:txBody>
          <a:bodyPr vert="horz" lIns="91440" tIns="45720" rIns="91440" bIns="45720" rtlCol="0" anchor="t">
            <a:normAutofit fontScale="77500" lnSpcReduction="20000"/>
          </a:bodyPr>
          <a:lstStyle/>
          <a:p>
            <a:pPr marL="0" indent="0" algn="ctr">
              <a:spcBef>
                <a:spcPts val="168"/>
              </a:spcBef>
              <a:buNone/>
            </a:pPr>
            <a:endParaRPr lang="en-US"/>
          </a:p>
          <a:p>
            <a:pPr marL="0" indent="0" algn="ctr">
              <a:buNone/>
            </a:pPr>
            <a:r>
              <a:rPr lang="en-AU"/>
              <a:t>Holy Spirit, we call upon your divine guidance, wisdom, and blessings for those gathered here today. </a:t>
            </a:r>
          </a:p>
          <a:p>
            <a:pPr marL="0" indent="0" algn="ctr">
              <a:buNone/>
            </a:pPr>
            <a:r>
              <a:rPr lang="en-AU"/>
              <a:t>We express our reverence for the traditional custodians of this land, both past and present, acknowledging their heritage and connection, weaved into the fabric of this community, and land we now call our home. </a:t>
            </a:r>
          </a:p>
          <a:p>
            <a:pPr marL="0" indent="0" algn="ctr">
              <a:buNone/>
            </a:pPr>
            <a:r>
              <a:rPr lang="en-AU"/>
              <a:t>As we reflect on the footsteps of those before us, and the generations who will follow in our wake, may our path be one of thoughtfulness and respect, bound together by God’s love and united one in land, one in Spirit, and one in Faith. </a:t>
            </a:r>
          </a:p>
          <a:p>
            <a:pPr marL="0" indent="0" algn="ctr">
              <a:buNone/>
            </a:pPr>
            <a:r>
              <a:rPr lang="en-AU"/>
              <a:t>Open our hearts to the needs of others, nurturing the bonds of this community with empathy and respect for all. Lead us along a path of reconciliation and mutual understanding, as we pray to hear voices in the community that are not heard. </a:t>
            </a:r>
          </a:p>
          <a:p>
            <a:pPr marL="0" indent="0" algn="ctr">
              <a:buNone/>
            </a:pPr>
            <a:r>
              <a:rPr lang="en-AU"/>
              <a:t>Help us to be courageous as Jesus calls us to be, as we strive to promote the common good, uphold the dignity of every person and support the less fortunate and unfavourable. </a:t>
            </a:r>
          </a:p>
          <a:p>
            <a:pPr marL="0" indent="0" algn="ctr">
              <a:buNone/>
            </a:pPr>
            <a:r>
              <a:rPr lang="en-AU"/>
              <a:t>We offer this prayer, trusting that you will inspire us to be instruments of peace and unity. </a:t>
            </a:r>
          </a:p>
          <a:p>
            <a:pPr marL="0" indent="0" algn="ctr">
              <a:buNone/>
            </a:pPr>
            <a:r>
              <a:rPr lang="en-AU"/>
              <a:t>Through Christ our Lord,</a:t>
            </a:r>
          </a:p>
          <a:p>
            <a:pPr marL="0" indent="0" algn="ctr">
              <a:buNone/>
            </a:pPr>
            <a:r>
              <a:rPr lang="en-AU"/>
              <a:t> Amen.</a:t>
            </a:r>
          </a:p>
          <a:p>
            <a:pPr marL="0" indent="0" algn="ctr">
              <a:buNone/>
            </a:pPr>
            <a:r>
              <a:rPr lang="en-AU" sz="2300"/>
              <a:t>From CDF Melbourne with Sherry Balcombe</a:t>
            </a:r>
            <a:endParaRPr lang="en-AU" sz="2300">
              <a:ea typeface="Calibri"/>
              <a:cs typeface="Calibri"/>
            </a:endParaRPr>
          </a:p>
        </p:txBody>
      </p:sp>
    </p:spTree>
    <p:extLst>
      <p:ext uri="{BB962C8B-B14F-4D97-AF65-F5344CB8AC3E}">
        <p14:creationId xmlns:p14="http://schemas.microsoft.com/office/powerpoint/2010/main" val="134050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0" name="Rectangle 19">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holding a balloon and a child walking&#10;&#10;Description automatically generated">
            <a:extLst>
              <a:ext uri="{FF2B5EF4-FFF2-40B4-BE49-F238E27FC236}">
                <a16:creationId xmlns:a16="http://schemas.microsoft.com/office/drawing/2014/main" id="{F3B32105-7892-739C-36F0-458968C449D1}"/>
              </a:ext>
            </a:extLst>
          </p:cNvPr>
          <p:cNvPicPr>
            <a:picLocks noChangeAspect="1"/>
          </p:cNvPicPr>
          <p:nvPr/>
        </p:nvPicPr>
        <p:blipFill>
          <a:blip r:embed="rId3">
            <a:alphaModFix amt="60000"/>
            <a:extLst>
              <a:ext uri="{28A0092B-C50C-407E-A947-70E740481C1C}">
                <a14:useLocalDpi xmlns:a14="http://schemas.microsoft.com/office/drawing/2010/main" val="0"/>
              </a:ext>
            </a:extLst>
          </a:blip>
          <a:srcRect t="13729" b="1896"/>
          <a:stretch/>
        </p:blipFill>
        <p:spPr>
          <a:xfrm>
            <a:off x="20" y="10"/>
            <a:ext cx="6095980" cy="6857990"/>
          </a:xfrm>
          <a:prstGeom prst="rect">
            <a:avLst/>
          </a:prstGeom>
        </p:spPr>
      </p:pic>
      <p:pic>
        <p:nvPicPr>
          <p:cNvPr id="4" name="Content Placeholder 3" descr="A group of people holding cups&#10;&#10;Description automatically generated">
            <a:extLst>
              <a:ext uri="{FF2B5EF4-FFF2-40B4-BE49-F238E27FC236}">
                <a16:creationId xmlns:a16="http://schemas.microsoft.com/office/drawing/2014/main" id="{634809AD-2DFF-B365-6A3C-EDDCD304317F}"/>
              </a:ext>
            </a:extLst>
          </p:cNvPr>
          <p:cNvPicPr>
            <a:picLocks noChangeAspect="1"/>
          </p:cNvPicPr>
          <p:nvPr/>
        </p:nvPicPr>
        <p:blipFill>
          <a:blip r:embed="rId4">
            <a:alphaModFix amt="60000"/>
            <a:extLst>
              <a:ext uri="{28A0092B-C50C-407E-A947-70E740481C1C}">
                <a14:useLocalDpi xmlns:a14="http://schemas.microsoft.com/office/drawing/2010/main" val="0"/>
              </a:ext>
            </a:extLst>
          </a:blip>
          <a:srcRect l="21742" r="18924" b="-1"/>
          <a:stretch/>
        </p:blipFill>
        <p:spPr>
          <a:xfrm>
            <a:off x="6096000" y="10"/>
            <a:ext cx="6096000" cy="6857990"/>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32BC2799-ADD1-F3F1-E732-6D3FEF9AE74A}"/>
              </a:ext>
            </a:extLst>
          </p:cNvPr>
          <p:cNvSpPr>
            <a:spLocks noGrp="1"/>
          </p:cNvSpPr>
          <p:nvPr>
            <p:ph type="title"/>
          </p:nvPr>
        </p:nvSpPr>
        <p:spPr>
          <a:xfrm>
            <a:off x="1191965" y="552807"/>
            <a:ext cx="9801854" cy="2790331"/>
          </a:xfrm>
        </p:spPr>
        <p:txBody>
          <a:bodyPr anchor="b">
            <a:normAutofit/>
          </a:bodyPr>
          <a:lstStyle/>
          <a:p>
            <a:pPr algn="ctr"/>
            <a:endParaRPr lang="en-US" sz="4800">
              <a:solidFill>
                <a:srgbClr val="FFFFFF"/>
              </a:solidFill>
            </a:endParaRPr>
          </a:p>
        </p:txBody>
      </p:sp>
      <p:sp>
        <p:nvSpPr>
          <p:cNvPr id="9" name="Content Placeholder 8">
            <a:extLst>
              <a:ext uri="{FF2B5EF4-FFF2-40B4-BE49-F238E27FC236}">
                <a16:creationId xmlns:a16="http://schemas.microsoft.com/office/drawing/2014/main" id="{1F8A6227-D56C-C3EB-B910-3C280BB29BE0}"/>
              </a:ext>
            </a:extLst>
          </p:cNvPr>
          <p:cNvSpPr>
            <a:spLocks noGrp="1"/>
          </p:cNvSpPr>
          <p:nvPr>
            <p:ph idx="1"/>
          </p:nvPr>
        </p:nvSpPr>
        <p:spPr>
          <a:xfrm>
            <a:off x="1191966" y="3510476"/>
            <a:ext cx="9801854" cy="2614231"/>
          </a:xfrm>
        </p:spPr>
        <p:txBody>
          <a:bodyPr anchor="t">
            <a:normAutofit/>
          </a:bodyPr>
          <a:lstStyle/>
          <a:p>
            <a:pPr marL="0" indent="0">
              <a:buNone/>
            </a:pPr>
            <a:r>
              <a:rPr lang="en-US" sz="1800">
                <a:solidFill>
                  <a:srgbClr val="FFFFFF"/>
                </a:solidFill>
                <a:highlight>
                  <a:srgbClr val="FF0000"/>
                </a:highlight>
              </a:rPr>
              <a:t>What do you see in these photos?</a:t>
            </a:r>
          </a:p>
          <a:p>
            <a:pPr marL="0" indent="0">
              <a:buNone/>
            </a:pPr>
            <a:endParaRPr lang="en-US" sz="1800">
              <a:solidFill>
                <a:srgbClr val="FFFFFF"/>
              </a:solidFill>
              <a:highlight>
                <a:srgbClr val="FF0000"/>
              </a:highlight>
            </a:endParaRPr>
          </a:p>
          <a:p>
            <a:pPr marL="0" indent="0">
              <a:buNone/>
            </a:pPr>
            <a:r>
              <a:rPr lang="en-US" sz="1800">
                <a:solidFill>
                  <a:srgbClr val="FFFFFF"/>
                </a:solidFill>
                <a:highlight>
                  <a:srgbClr val="FF0000"/>
                </a:highlight>
              </a:rPr>
              <a:t>How could these images be connected to this week’s theme of peace?</a:t>
            </a:r>
          </a:p>
          <a:p>
            <a:pPr marL="0" indent="0">
              <a:buNone/>
            </a:pPr>
            <a:endParaRPr lang="en-US" sz="1800">
              <a:solidFill>
                <a:srgbClr val="FFFFFF"/>
              </a:solidFill>
              <a:highlight>
                <a:srgbClr val="FF0000"/>
              </a:highlight>
            </a:endParaRPr>
          </a:p>
          <a:p>
            <a:pPr marL="0" indent="0">
              <a:buNone/>
            </a:pPr>
            <a:r>
              <a:rPr lang="en-US" sz="1800">
                <a:solidFill>
                  <a:srgbClr val="FFFFFF"/>
                </a:solidFill>
                <a:highlight>
                  <a:srgbClr val="FF0000"/>
                </a:highlight>
              </a:rPr>
              <a:t>Close your eyes and imagine your own peace filled scene.</a:t>
            </a:r>
            <a:endParaRPr lang="en-US" sz="1800">
              <a:solidFill>
                <a:srgbClr val="FFFFFF"/>
              </a:solidFill>
              <a:highlight>
                <a:srgbClr val="FF0000"/>
              </a:highlight>
              <a:ea typeface="Calibri"/>
              <a:cs typeface="Calibri"/>
            </a:endParaRPr>
          </a:p>
          <a:p>
            <a:pPr algn="ctr"/>
            <a:endParaRPr lang="en-US" sz="1800">
              <a:solidFill>
                <a:srgbClr val="FFFFFF"/>
              </a:solidFill>
            </a:endParaRPr>
          </a:p>
        </p:txBody>
      </p:sp>
    </p:spTree>
    <p:extLst>
      <p:ext uri="{BB962C8B-B14F-4D97-AF65-F5344CB8AC3E}">
        <p14:creationId xmlns:p14="http://schemas.microsoft.com/office/powerpoint/2010/main" val="45981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8624-9720-331D-0BAA-DB3BE8A57F3C}"/>
              </a:ext>
            </a:extLst>
          </p:cNvPr>
          <p:cNvSpPr>
            <a:spLocks noGrp="1"/>
          </p:cNvSpPr>
          <p:nvPr>
            <p:ph type="title"/>
          </p:nvPr>
        </p:nvSpPr>
        <p:spPr/>
        <p:txBody>
          <a:bodyPr/>
          <a:lstStyle/>
          <a:p>
            <a:r>
              <a:rPr lang="en-US"/>
              <a:t>Opening Prayer</a:t>
            </a:r>
          </a:p>
        </p:txBody>
      </p:sp>
      <p:sp>
        <p:nvSpPr>
          <p:cNvPr id="3" name="Content Placeholder 2">
            <a:extLst>
              <a:ext uri="{FF2B5EF4-FFF2-40B4-BE49-F238E27FC236}">
                <a16:creationId xmlns:a16="http://schemas.microsoft.com/office/drawing/2014/main" id="{E75EE9C8-806C-598A-D08F-F92A7913E036}"/>
              </a:ext>
            </a:extLst>
          </p:cNvPr>
          <p:cNvSpPr>
            <a:spLocks noGrp="1"/>
          </p:cNvSpPr>
          <p:nvPr>
            <p:ph idx="1"/>
          </p:nvPr>
        </p:nvSpPr>
        <p:spPr>
          <a:xfrm>
            <a:off x="838200" y="679824"/>
            <a:ext cx="10515600" cy="5497139"/>
          </a:xfrm>
        </p:spPr>
        <p:txBody>
          <a:bodyPr>
            <a:normAutofit fontScale="25000" lnSpcReduction="20000"/>
          </a:bodyPr>
          <a:lstStyle/>
          <a:p>
            <a:pPr marL="0" indent="0" algn="ctr" rtl="0">
              <a:buNone/>
            </a:pPr>
            <a:endParaRPr lang="en-AU" sz="9000">
              <a:solidFill>
                <a:srgbClr val="222222"/>
              </a:solidFill>
              <a:latin typeface="Droid Sans"/>
            </a:endParaRPr>
          </a:p>
          <a:p>
            <a:pPr marL="0" indent="0" algn="ctr" rtl="0">
              <a:buNone/>
            </a:pPr>
            <a:r>
              <a:rPr lang="en-AU" sz="9000">
                <a:solidFill>
                  <a:srgbClr val="222222"/>
                </a:solidFill>
                <a:latin typeface="Droid Sans"/>
              </a:rPr>
              <a:t>God of All Creation</a:t>
            </a:r>
          </a:p>
          <a:p>
            <a:pPr marL="0" indent="0" algn="ctr" rtl="0">
              <a:buNone/>
            </a:pPr>
            <a:r>
              <a:rPr lang="en-AU" sz="9000">
                <a:solidFill>
                  <a:srgbClr val="222222"/>
                </a:solidFill>
                <a:latin typeface="Droid Sans"/>
              </a:rPr>
              <a:t>We</a:t>
            </a:r>
            <a:r>
              <a:rPr lang="en-AU" sz="9000" b="0" i="0">
                <a:solidFill>
                  <a:srgbClr val="222222"/>
                </a:solidFill>
                <a:effectLst/>
                <a:latin typeface="Droid Sans"/>
              </a:rPr>
              <a:t> bow to the sacred in all creation.</a:t>
            </a:r>
            <a:br>
              <a:rPr lang="en-AU" sz="9000" b="0" i="0">
                <a:solidFill>
                  <a:srgbClr val="222222"/>
                </a:solidFill>
                <a:effectLst/>
                <a:latin typeface="Droid Sans"/>
              </a:rPr>
            </a:br>
            <a:r>
              <a:rPr lang="en-AU" sz="9000" b="0" i="0">
                <a:solidFill>
                  <a:srgbClr val="222222"/>
                </a:solidFill>
                <a:effectLst/>
                <a:latin typeface="Droid Sans"/>
              </a:rPr>
              <a:t>May our sprits fill the world with beauty and wonder.</a:t>
            </a:r>
            <a:br>
              <a:rPr lang="en-AU" sz="9000" b="0" i="0">
                <a:solidFill>
                  <a:srgbClr val="222222"/>
                </a:solidFill>
                <a:effectLst/>
                <a:latin typeface="Droid Sans"/>
              </a:rPr>
            </a:br>
            <a:r>
              <a:rPr lang="en-AU" sz="9000" b="0" i="0">
                <a:solidFill>
                  <a:srgbClr val="222222"/>
                </a:solidFill>
                <a:effectLst/>
                <a:latin typeface="Droid Sans"/>
              </a:rPr>
              <a:t>May our minds seek truth with humility and openness.</a:t>
            </a:r>
            <a:br>
              <a:rPr lang="en-AU" sz="9000" b="0" i="0">
                <a:solidFill>
                  <a:srgbClr val="222222"/>
                </a:solidFill>
                <a:effectLst/>
                <a:latin typeface="Droid Sans"/>
              </a:rPr>
            </a:br>
            <a:r>
              <a:rPr lang="en-AU" sz="9000" b="0" i="0">
                <a:solidFill>
                  <a:srgbClr val="222222"/>
                </a:solidFill>
                <a:effectLst/>
                <a:latin typeface="Droid Sans"/>
              </a:rPr>
              <a:t>May our hearts forgive without limit.</a:t>
            </a:r>
            <a:br>
              <a:rPr lang="en-AU" sz="9000" b="0" i="0">
                <a:solidFill>
                  <a:srgbClr val="222222"/>
                </a:solidFill>
                <a:effectLst/>
                <a:latin typeface="Droid Sans"/>
              </a:rPr>
            </a:br>
            <a:r>
              <a:rPr lang="en-AU" sz="9000" b="0" i="0">
                <a:solidFill>
                  <a:srgbClr val="222222"/>
                </a:solidFill>
                <a:effectLst/>
                <a:latin typeface="Droid Sans"/>
              </a:rPr>
              <a:t>May our love for friend, enemy, and outcast be without measure.</a:t>
            </a:r>
            <a:br>
              <a:rPr lang="en-AU" sz="9000" b="0" i="0">
                <a:solidFill>
                  <a:srgbClr val="222222"/>
                </a:solidFill>
                <a:effectLst/>
                <a:latin typeface="Droid Sans"/>
              </a:rPr>
            </a:br>
            <a:r>
              <a:rPr lang="en-AU" sz="9000" b="0" i="0">
                <a:solidFill>
                  <a:srgbClr val="222222"/>
                </a:solidFill>
                <a:effectLst/>
                <a:latin typeface="Droid Sans"/>
              </a:rPr>
              <a:t>May our needs be few and our living simple.</a:t>
            </a:r>
            <a:br>
              <a:rPr lang="en-AU" sz="9000" b="0" i="0">
                <a:solidFill>
                  <a:srgbClr val="222222"/>
                </a:solidFill>
                <a:effectLst/>
                <a:latin typeface="Droid Sans"/>
              </a:rPr>
            </a:br>
            <a:r>
              <a:rPr lang="en-AU" sz="9000" b="0" i="0">
                <a:solidFill>
                  <a:srgbClr val="222222"/>
                </a:solidFill>
                <a:effectLst/>
                <a:latin typeface="Droid Sans"/>
              </a:rPr>
              <a:t>May our actions bear witness to the suffering of others. </a:t>
            </a:r>
            <a:br>
              <a:rPr lang="en-AU" sz="9000" b="0" i="0">
                <a:solidFill>
                  <a:srgbClr val="222222"/>
                </a:solidFill>
                <a:effectLst/>
                <a:latin typeface="Droid Sans"/>
              </a:rPr>
            </a:br>
            <a:r>
              <a:rPr lang="en-AU" sz="9000" b="0" i="0">
                <a:solidFill>
                  <a:srgbClr val="222222"/>
                </a:solidFill>
                <a:effectLst/>
                <a:latin typeface="Droid Sans"/>
              </a:rPr>
              <a:t>May our hands never harm a living being.</a:t>
            </a:r>
            <a:br>
              <a:rPr lang="en-AU" sz="9000" b="0" i="0">
                <a:solidFill>
                  <a:srgbClr val="222222"/>
                </a:solidFill>
                <a:effectLst/>
                <a:latin typeface="Droid Sans"/>
              </a:rPr>
            </a:br>
            <a:r>
              <a:rPr lang="en-AU" sz="9000" b="0" i="0">
                <a:solidFill>
                  <a:srgbClr val="222222"/>
                </a:solidFill>
                <a:effectLst/>
                <a:latin typeface="Droid Sans"/>
              </a:rPr>
              <a:t>May our steps stay on the journey of justice.</a:t>
            </a:r>
            <a:br>
              <a:rPr lang="en-AU" sz="9000" b="0" i="0">
                <a:solidFill>
                  <a:srgbClr val="222222"/>
                </a:solidFill>
                <a:effectLst/>
                <a:latin typeface="Droid Sans"/>
              </a:rPr>
            </a:br>
            <a:r>
              <a:rPr lang="en-AU" sz="9000" b="0" i="0">
                <a:solidFill>
                  <a:srgbClr val="222222"/>
                </a:solidFill>
                <a:effectLst/>
                <a:latin typeface="Droid Sans"/>
              </a:rPr>
              <a:t>May our tongues speak for those who are poor without fear of the powerful.</a:t>
            </a:r>
            <a:br>
              <a:rPr lang="en-AU" sz="9000" b="0" i="0">
                <a:solidFill>
                  <a:srgbClr val="222222"/>
                </a:solidFill>
                <a:effectLst/>
                <a:latin typeface="Droid Sans"/>
              </a:rPr>
            </a:br>
            <a:r>
              <a:rPr lang="en-AU" sz="9000" b="0" i="0">
                <a:solidFill>
                  <a:srgbClr val="222222"/>
                </a:solidFill>
                <a:effectLst/>
                <a:latin typeface="Droid Sans"/>
              </a:rPr>
              <a:t>May our prayers rise with patient discontent until no child is hungry.</a:t>
            </a:r>
            <a:br>
              <a:rPr lang="en-AU" sz="9000" b="0" i="0">
                <a:solidFill>
                  <a:srgbClr val="222222"/>
                </a:solidFill>
                <a:effectLst/>
                <a:latin typeface="Droid Sans"/>
              </a:rPr>
            </a:br>
            <a:r>
              <a:rPr lang="en-AU" sz="9000" b="0" i="0">
                <a:solidFill>
                  <a:srgbClr val="222222"/>
                </a:solidFill>
                <a:effectLst/>
                <a:latin typeface="Droid Sans"/>
              </a:rPr>
              <a:t>May our life's work be a passion for peace and nonviolence.</a:t>
            </a:r>
            <a:br>
              <a:rPr lang="en-AU" sz="9000" b="0" i="0">
                <a:solidFill>
                  <a:srgbClr val="222222"/>
                </a:solidFill>
                <a:effectLst/>
                <a:latin typeface="Droid Sans"/>
              </a:rPr>
            </a:br>
            <a:r>
              <a:rPr lang="en-AU" sz="9000" b="0" i="0">
                <a:solidFill>
                  <a:srgbClr val="222222"/>
                </a:solidFill>
                <a:effectLst/>
                <a:latin typeface="Droid Sans"/>
              </a:rPr>
              <a:t>May our soul rejoice in the present moment.</a:t>
            </a:r>
            <a:br>
              <a:rPr lang="en-AU" sz="9000" b="0" i="0">
                <a:solidFill>
                  <a:srgbClr val="222222"/>
                </a:solidFill>
                <a:effectLst/>
                <a:latin typeface="Droid Sans"/>
              </a:rPr>
            </a:br>
            <a:r>
              <a:rPr lang="en-AU" sz="9000" b="0" i="0">
                <a:solidFill>
                  <a:srgbClr val="222222"/>
                </a:solidFill>
                <a:effectLst/>
                <a:latin typeface="Droid Sans"/>
              </a:rPr>
              <a:t>May our imagination overcome death and despair with new possibility.</a:t>
            </a:r>
            <a:br>
              <a:rPr lang="en-AU" sz="9000" b="0" i="0">
                <a:solidFill>
                  <a:srgbClr val="222222"/>
                </a:solidFill>
                <a:effectLst/>
                <a:latin typeface="Droid Sans"/>
              </a:rPr>
            </a:br>
            <a:r>
              <a:rPr lang="en-AU" sz="9000" b="0" i="0">
                <a:solidFill>
                  <a:srgbClr val="222222"/>
                </a:solidFill>
                <a:effectLst/>
                <a:latin typeface="Droid Sans"/>
              </a:rPr>
              <a:t>And may we risk reputation, comfort, and security to bring this hope to all creation, as the babe of Bethlehem did.</a:t>
            </a:r>
          </a:p>
          <a:p>
            <a:pPr marL="0" indent="0" algn="ctr" rtl="0">
              <a:buNone/>
            </a:pPr>
            <a:r>
              <a:rPr lang="en-AU" sz="9000">
                <a:solidFill>
                  <a:srgbClr val="222222"/>
                </a:solidFill>
                <a:latin typeface="Droid Sans"/>
              </a:rPr>
              <a:t>Amen</a:t>
            </a:r>
            <a:endParaRPr lang="en-AU" sz="9000" b="0" i="0">
              <a:solidFill>
                <a:srgbClr val="222222"/>
              </a:solidFill>
              <a:effectLst/>
              <a:latin typeface="Droid Sans"/>
            </a:endParaRPr>
          </a:p>
          <a:p>
            <a:pPr marL="0" indent="0" algn="ctr" rtl="0">
              <a:buNone/>
            </a:pPr>
            <a:r>
              <a:rPr lang="en-AU" sz="9000" b="0" i="1">
                <a:solidFill>
                  <a:srgbClr val="222222"/>
                </a:solidFill>
                <a:effectLst/>
                <a:latin typeface="Droid Sans"/>
              </a:rPr>
              <a:t>Adapted from Mary Lou </a:t>
            </a:r>
            <a:r>
              <a:rPr lang="en-AU" sz="9000" b="0" i="1" err="1">
                <a:solidFill>
                  <a:srgbClr val="222222"/>
                </a:solidFill>
                <a:effectLst/>
                <a:latin typeface="Droid Sans"/>
              </a:rPr>
              <a:t>Kownacki</a:t>
            </a:r>
            <a:r>
              <a:rPr lang="en-AU" sz="9000" b="0" i="1">
                <a:solidFill>
                  <a:srgbClr val="222222"/>
                </a:solidFill>
                <a:effectLst/>
                <a:latin typeface="Droid Sans"/>
              </a:rPr>
              <a:t>, OSB</a:t>
            </a:r>
            <a:endParaRPr lang="en-AU" sz="9000" b="0" i="0">
              <a:solidFill>
                <a:srgbClr val="222222"/>
              </a:solidFill>
              <a:effectLst/>
              <a:latin typeface="Droid Sans"/>
            </a:endParaRPr>
          </a:p>
          <a:p>
            <a:endParaRPr lang="en-US"/>
          </a:p>
        </p:txBody>
      </p:sp>
    </p:spTree>
    <p:extLst>
      <p:ext uri="{BB962C8B-B14F-4D97-AF65-F5344CB8AC3E}">
        <p14:creationId xmlns:p14="http://schemas.microsoft.com/office/powerpoint/2010/main" val="154005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7898-8D9F-EC17-7E49-7355FDA6B2C6}"/>
              </a:ext>
            </a:extLst>
          </p:cNvPr>
          <p:cNvSpPr>
            <a:spLocks noGrp="1"/>
          </p:cNvSpPr>
          <p:nvPr>
            <p:ph type="title"/>
          </p:nvPr>
        </p:nvSpPr>
        <p:spPr/>
        <p:txBody>
          <a:bodyPr/>
          <a:lstStyle/>
          <a:p>
            <a:r>
              <a:rPr lang="en-AU">
                <a:solidFill>
                  <a:srgbClr val="1F1F1F"/>
                </a:solidFill>
                <a:latin typeface="Google Sans"/>
              </a:rPr>
              <a:t>Luke</a:t>
            </a:r>
            <a:r>
              <a:rPr lang="en-AU" b="0" i="0">
                <a:solidFill>
                  <a:srgbClr val="1F1F1F"/>
                </a:solidFill>
                <a:effectLst/>
                <a:latin typeface="Google Sans"/>
              </a:rPr>
              <a:t> </a:t>
            </a:r>
            <a:r>
              <a:rPr lang="en-AU">
                <a:solidFill>
                  <a:srgbClr val="1F1F1F"/>
                </a:solidFill>
                <a:latin typeface="Google Sans"/>
              </a:rPr>
              <a:t>3:4-6</a:t>
            </a:r>
            <a:endParaRPr lang="en-US"/>
          </a:p>
        </p:txBody>
      </p:sp>
      <p:sp>
        <p:nvSpPr>
          <p:cNvPr id="3" name="Content Placeholder 2">
            <a:extLst>
              <a:ext uri="{FF2B5EF4-FFF2-40B4-BE49-F238E27FC236}">
                <a16:creationId xmlns:a16="http://schemas.microsoft.com/office/drawing/2014/main" id="{834DDB0D-843B-00DE-3B8E-55E781E88FFB}"/>
              </a:ext>
            </a:extLst>
          </p:cNvPr>
          <p:cNvSpPr>
            <a:spLocks noGrp="1"/>
          </p:cNvSpPr>
          <p:nvPr>
            <p:ph idx="1"/>
          </p:nvPr>
        </p:nvSpPr>
        <p:spPr/>
        <p:txBody>
          <a:bodyPr vert="horz" lIns="91440" tIns="45720" rIns="91440" bIns="45720" rtlCol="0" anchor="t">
            <a:normAutofit/>
          </a:bodyPr>
          <a:lstStyle/>
          <a:p>
            <a:pPr marL="0" indent="0" algn="ctr">
              <a:buNone/>
            </a:pPr>
            <a:r>
              <a:rPr lang="en-AU">
                <a:solidFill>
                  <a:srgbClr val="000000"/>
                </a:solidFill>
                <a:latin typeface="system-ui"/>
              </a:rPr>
              <a:t>'A</a:t>
            </a:r>
            <a:r>
              <a:rPr lang="en-AU" b="0" i="0">
                <a:solidFill>
                  <a:srgbClr val="000000"/>
                </a:solidFill>
                <a:effectLst/>
                <a:latin typeface="system-ui"/>
              </a:rPr>
              <a:t> voice of one calling in the wilderness,</a:t>
            </a:r>
            <a:br>
              <a:rPr lang="en-AU" b="0" i="0">
                <a:solidFill>
                  <a:srgbClr val="000000"/>
                </a:solidFill>
                <a:effectLst/>
                <a:latin typeface="system-ui"/>
              </a:rPr>
            </a:br>
            <a:r>
              <a:rPr lang="en-AU">
                <a:solidFill>
                  <a:srgbClr val="000000"/>
                </a:solidFill>
                <a:latin typeface="system-ui"/>
              </a:rPr>
              <a:t>"</a:t>
            </a:r>
            <a:r>
              <a:rPr lang="en-AU" b="0" i="0">
                <a:solidFill>
                  <a:srgbClr val="000000"/>
                </a:solidFill>
                <a:effectLst/>
                <a:latin typeface="system-ui"/>
              </a:rPr>
              <a:t>Prepare the way for the Lord,</a:t>
            </a:r>
            <a:br>
              <a:rPr lang="en-AU" b="0" i="0">
                <a:solidFill>
                  <a:srgbClr val="000000"/>
                </a:solidFill>
                <a:effectLst/>
                <a:latin typeface="system-ui"/>
              </a:rPr>
            </a:br>
            <a:r>
              <a:rPr lang="en-AU" b="0" i="0">
                <a:solidFill>
                  <a:srgbClr val="000000"/>
                </a:solidFill>
                <a:effectLst/>
                <a:latin typeface="Courier New"/>
                <a:cs typeface="Courier New"/>
              </a:rPr>
              <a:t>   </a:t>
            </a:r>
            <a:r>
              <a:rPr lang="en-AU" b="0" i="0">
                <a:solidFill>
                  <a:srgbClr val="000000"/>
                </a:solidFill>
                <a:effectLst/>
                <a:latin typeface="system-ui"/>
              </a:rPr>
              <a:t>make straight paths for him.</a:t>
            </a:r>
            <a:br>
              <a:rPr lang="en-AU" b="0" i="0">
                <a:solidFill>
                  <a:srgbClr val="000000"/>
                </a:solidFill>
                <a:effectLst/>
                <a:latin typeface="system-ui"/>
              </a:rPr>
            </a:br>
            <a:r>
              <a:rPr lang="en-AU" b="0" i="0">
                <a:solidFill>
                  <a:srgbClr val="000000"/>
                </a:solidFill>
                <a:effectLst/>
                <a:latin typeface="system-ui"/>
              </a:rPr>
              <a:t>Every valley shall be filled in,</a:t>
            </a:r>
            <a:br>
              <a:rPr lang="en-AU" b="0" i="0">
                <a:solidFill>
                  <a:srgbClr val="000000"/>
                </a:solidFill>
                <a:effectLst/>
                <a:latin typeface="system-ui"/>
              </a:rPr>
            </a:br>
            <a:r>
              <a:rPr lang="en-AU" b="0" i="0">
                <a:solidFill>
                  <a:srgbClr val="000000"/>
                </a:solidFill>
                <a:effectLst/>
                <a:latin typeface="Courier New"/>
                <a:cs typeface="Courier New"/>
              </a:rPr>
              <a:t>    </a:t>
            </a:r>
            <a:r>
              <a:rPr lang="en-AU" b="0" i="0">
                <a:solidFill>
                  <a:srgbClr val="000000"/>
                </a:solidFill>
                <a:effectLst/>
                <a:latin typeface="system-ui"/>
              </a:rPr>
              <a:t>every mountain and hill made low.</a:t>
            </a:r>
            <a:br>
              <a:rPr lang="en-AU" b="0" i="0">
                <a:solidFill>
                  <a:srgbClr val="000000"/>
                </a:solidFill>
                <a:effectLst/>
                <a:latin typeface="system-ui"/>
              </a:rPr>
            </a:br>
            <a:r>
              <a:rPr lang="en-AU" b="0" i="0">
                <a:solidFill>
                  <a:srgbClr val="000000"/>
                </a:solidFill>
                <a:effectLst/>
                <a:latin typeface="system-ui"/>
              </a:rPr>
              <a:t>The crooked roads shall become straight,</a:t>
            </a:r>
            <a:br>
              <a:rPr lang="en-AU" b="0" i="0">
                <a:solidFill>
                  <a:srgbClr val="000000"/>
                </a:solidFill>
                <a:effectLst/>
                <a:latin typeface="system-ui"/>
              </a:rPr>
            </a:br>
            <a:r>
              <a:rPr lang="en-AU" b="0" i="0">
                <a:solidFill>
                  <a:srgbClr val="000000"/>
                </a:solidFill>
                <a:effectLst/>
                <a:latin typeface="Courier New"/>
                <a:cs typeface="Courier New"/>
              </a:rPr>
              <a:t>    </a:t>
            </a:r>
            <a:r>
              <a:rPr lang="en-AU" b="0" i="0">
                <a:solidFill>
                  <a:srgbClr val="000000"/>
                </a:solidFill>
                <a:effectLst/>
                <a:latin typeface="system-ui"/>
              </a:rPr>
              <a:t>the rough ways smooth.</a:t>
            </a:r>
            <a:br>
              <a:rPr lang="en-AU" b="0" i="0">
                <a:solidFill>
                  <a:srgbClr val="000000"/>
                </a:solidFill>
                <a:effectLst/>
                <a:latin typeface="system-ui"/>
              </a:rPr>
            </a:br>
            <a:r>
              <a:rPr lang="en-AU" b="1" i="0" baseline="30000">
                <a:solidFill>
                  <a:srgbClr val="000000"/>
                </a:solidFill>
                <a:effectLst/>
                <a:latin typeface="system-ui"/>
              </a:rPr>
              <a:t> </a:t>
            </a:r>
            <a:r>
              <a:rPr lang="en-AU" b="0" i="0">
                <a:solidFill>
                  <a:srgbClr val="000000"/>
                </a:solidFill>
                <a:effectLst/>
                <a:latin typeface="system-ui"/>
              </a:rPr>
              <a:t>And all people will see God’s salvation</a:t>
            </a:r>
            <a:r>
              <a:rPr lang="en-AU">
                <a:solidFill>
                  <a:srgbClr val="000000"/>
                </a:solidFill>
                <a:latin typeface="system-ui"/>
              </a:rPr>
              <a:t>.”'</a:t>
            </a:r>
            <a:endParaRPr lang="en-AU" b="0" i="0">
              <a:solidFill>
                <a:srgbClr val="000000"/>
              </a:solidFill>
              <a:effectLst/>
              <a:latin typeface="system-ui"/>
            </a:endParaRPr>
          </a:p>
          <a:p>
            <a:pPr marL="0" indent="0">
              <a:buNone/>
            </a:pPr>
            <a:endParaRPr lang="en-US"/>
          </a:p>
        </p:txBody>
      </p:sp>
    </p:spTree>
    <p:extLst>
      <p:ext uri="{BB962C8B-B14F-4D97-AF65-F5344CB8AC3E}">
        <p14:creationId xmlns:p14="http://schemas.microsoft.com/office/powerpoint/2010/main" val="306773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4455-16C7-2FE9-4A19-D048D7A05CFA}"/>
              </a:ext>
            </a:extLst>
          </p:cNvPr>
          <p:cNvSpPr>
            <a:spLocks noGrp="1"/>
          </p:cNvSpPr>
          <p:nvPr>
            <p:ph type="title"/>
          </p:nvPr>
        </p:nvSpPr>
        <p:spPr/>
        <p:txBody>
          <a:bodyPr/>
          <a:lstStyle/>
          <a:p>
            <a:r>
              <a:rPr lang="en-US"/>
              <a:t>Choose one of the following words from the text, or choose one of your own.</a:t>
            </a:r>
          </a:p>
        </p:txBody>
      </p:sp>
      <p:sp>
        <p:nvSpPr>
          <p:cNvPr id="3" name="Content Placeholder 2">
            <a:extLst>
              <a:ext uri="{FF2B5EF4-FFF2-40B4-BE49-F238E27FC236}">
                <a16:creationId xmlns:a16="http://schemas.microsoft.com/office/drawing/2014/main" id="{1DC0CEC2-C088-E901-8268-CE20F8E8CFE8}"/>
              </a:ext>
            </a:extLst>
          </p:cNvPr>
          <p:cNvSpPr>
            <a:spLocks noGrp="1"/>
          </p:cNvSpPr>
          <p:nvPr>
            <p:ph idx="1"/>
          </p:nvPr>
        </p:nvSpPr>
        <p:spPr/>
        <p:txBody>
          <a:bodyPr>
            <a:normAutofit/>
          </a:bodyPr>
          <a:lstStyle/>
          <a:p>
            <a:pPr marL="0" indent="0">
              <a:buNone/>
            </a:pPr>
            <a:endParaRPr lang="en-US" sz="9600"/>
          </a:p>
        </p:txBody>
      </p:sp>
      <p:sp>
        <p:nvSpPr>
          <p:cNvPr id="5" name="TextBox 4">
            <a:extLst>
              <a:ext uri="{FF2B5EF4-FFF2-40B4-BE49-F238E27FC236}">
                <a16:creationId xmlns:a16="http://schemas.microsoft.com/office/drawing/2014/main" id="{C2664128-1944-BEDC-206D-D92D703D3482}"/>
              </a:ext>
            </a:extLst>
          </p:cNvPr>
          <p:cNvSpPr txBox="1"/>
          <p:nvPr/>
        </p:nvSpPr>
        <p:spPr>
          <a:xfrm>
            <a:off x="838200" y="3105834"/>
            <a:ext cx="8382000" cy="3508653"/>
          </a:xfrm>
          <a:prstGeom prst="rect">
            <a:avLst/>
          </a:prstGeom>
          <a:noFill/>
        </p:spPr>
        <p:txBody>
          <a:bodyPr wrap="square">
            <a:spAutoFit/>
          </a:bodyPr>
          <a:lstStyle/>
          <a:p>
            <a:endParaRPr lang="en-US"/>
          </a:p>
          <a:p>
            <a:endParaRPr lang="en-US"/>
          </a:p>
          <a:p>
            <a:endParaRPr lang="en-US" sz="9600"/>
          </a:p>
          <a:p>
            <a:endParaRPr lang="en-US"/>
          </a:p>
          <a:p>
            <a:endParaRPr lang="en-US"/>
          </a:p>
          <a:p>
            <a:endParaRPr lang="en-US"/>
          </a:p>
          <a:p>
            <a:endParaRPr lang="en-US"/>
          </a:p>
          <a:p>
            <a:r>
              <a:rPr lang="en-US"/>
              <a:t>Use the word as a mantra repeating it for yourself in silence for one minute</a:t>
            </a:r>
          </a:p>
        </p:txBody>
      </p:sp>
      <p:sp>
        <p:nvSpPr>
          <p:cNvPr id="6" name="TextBox 5">
            <a:extLst>
              <a:ext uri="{FF2B5EF4-FFF2-40B4-BE49-F238E27FC236}">
                <a16:creationId xmlns:a16="http://schemas.microsoft.com/office/drawing/2014/main" id="{B229578C-EA28-EF7B-E16F-CBAC94EF4722}"/>
              </a:ext>
            </a:extLst>
          </p:cNvPr>
          <p:cNvSpPr txBox="1"/>
          <p:nvPr/>
        </p:nvSpPr>
        <p:spPr>
          <a:xfrm>
            <a:off x="5486400" y="1825625"/>
            <a:ext cx="6080166" cy="1569660"/>
          </a:xfrm>
          <a:prstGeom prst="rect">
            <a:avLst/>
          </a:prstGeom>
          <a:noFill/>
        </p:spPr>
        <p:txBody>
          <a:bodyPr wrap="square" rtlCol="0">
            <a:spAutoFit/>
          </a:bodyPr>
          <a:lstStyle/>
          <a:p>
            <a:r>
              <a:rPr lang="en-US" sz="9600"/>
              <a:t>      </a:t>
            </a:r>
          </a:p>
        </p:txBody>
      </p:sp>
      <p:sp>
        <p:nvSpPr>
          <p:cNvPr id="7" name="TextBox 6">
            <a:extLst>
              <a:ext uri="{FF2B5EF4-FFF2-40B4-BE49-F238E27FC236}">
                <a16:creationId xmlns:a16="http://schemas.microsoft.com/office/drawing/2014/main" id="{D7DAF80B-FF6D-A172-1495-717DCBA14E21}"/>
              </a:ext>
            </a:extLst>
          </p:cNvPr>
          <p:cNvSpPr txBox="1"/>
          <p:nvPr/>
        </p:nvSpPr>
        <p:spPr>
          <a:xfrm>
            <a:off x="7505205" y="3429000"/>
            <a:ext cx="3949260" cy="1569660"/>
          </a:xfrm>
          <a:prstGeom prst="rect">
            <a:avLst/>
          </a:prstGeom>
          <a:noFill/>
        </p:spPr>
        <p:txBody>
          <a:bodyPr wrap="square" rtlCol="0">
            <a:spAutoFit/>
          </a:bodyPr>
          <a:lstStyle/>
          <a:p>
            <a:r>
              <a:rPr lang="en-US" sz="9600"/>
              <a:t>PEOPLE</a:t>
            </a:r>
          </a:p>
        </p:txBody>
      </p:sp>
      <p:sp>
        <p:nvSpPr>
          <p:cNvPr id="9" name="TextBox 8">
            <a:extLst>
              <a:ext uri="{FF2B5EF4-FFF2-40B4-BE49-F238E27FC236}">
                <a16:creationId xmlns:a16="http://schemas.microsoft.com/office/drawing/2014/main" id="{CB0C56CB-A8EC-4093-A7B1-538031E318D6}"/>
              </a:ext>
            </a:extLst>
          </p:cNvPr>
          <p:cNvSpPr txBox="1"/>
          <p:nvPr/>
        </p:nvSpPr>
        <p:spPr>
          <a:xfrm>
            <a:off x="5759532" y="4604960"/>
            <a:ext cx="4989494" cy="1569660"/>
          </a:xfrm>
          <a:prstGeom prst="rect">
            <a:avLst/>
          </a:prstGeom>
          <a:noFill/>
        </p:spPr>
        <p:txBody>
          <a:bodyPr wrap="square" rtlCol="0">
            <a:spAutoFit/>
          </a:bodyPr>
          <a:lstStyle/>
          <a:p>
            <a:r>
              <a:rPr lang="en-US" sz="9600"/>
              <a:t>PREPARE</a:t>
            </a:r>
          </a:p>
        </p:txBody>
      </p:sp>
      <p:sp>
        <p:nvSpPr>
          <p:cNvPr id="10" name="TextBox 9">
            <a:extLst>
              <a:ext uri="{FF2B5EF4-FFF2-40B4-BE49-F238E27FC236}">
                <a16:creationId xmlns:a16="http://schemas.microsoft.com/office/drawing/2014/main" id="{B33F2216-5796-5F08-CAE7-8BA5C902324C}"/>
              </a:ext>
            </a:extLst>
          </p:cNvPr>
          <p:cNvSpPr txBox="1"/>
          <p:nvPr/>
        </p:nvSpPr>
        <p:spPr>
          <a:xfrm>
            <a:off x="1503680" y="2174240"/>
            <a:ext cx="4472699" cy="1569660"/>
          </a:xfrm>
          <a:prstGeom prst="rect">
            <a:avLst/>
          </a:prstGeom>
          <a:noFill/>
        </p:spPr>
        <p:txBody>
          <a:bodyPr wrap="none" rtlCol="0">
            <a:spAutoFit/>
          </a:bodyPr>
          <a:lstStyle/>
          <a:p>
            <a:r>
              <a:rPr lang="en-US" sz="9600"/>
              <a:t>CALLING</a:t>
            </a:r>
          </a:p>
        </p:txBody>
      </p:sp>
      <p:sp>
        <p:nvSpPr>
          <p:cNvPr id="11" name="TextBox 10">
            <a:extLst>
              <a:ext uri="{FF2B5EF4-FFF2-40B4-BE49-F238E27FC236}">
                <a16:creationId xmlns:a16="http://schemas.microsoft.com/office/drawing/2014/main" id="{92F8BDAA-335F-8D79-2880-823AC7A8F5E4}"/>
              </a:ext>
            </a:extLst>
          </p:cNvPr>
          <p:cNvSpPr txBox="1"/>
          <p:nvPr/>
        </p:nvSpPr>
        <p:spPr>
          <a:xfrm>
            <a:off x="7315200" y="1825625"/>
            <a:ext cx="3252622" cy="1569660"/>
          </a:xfrm>
          <a:prstGeom prst="rect">
            <a:avLst/>
          </a:prstGeom>
          <a:noFill/>
        </p:spPr>
        <p:txBody>
          <a:bodyPr wrap="none" rtlCol="0">
            <a:spAutoFit/>
          </a:bodyPr>
          <a:lstStyle/>
          <a:p>
            <a:r>
              <a:rPr lang="en-US" sz="9600"/>
              <a:t>VOICE</a:t>
            </a:r>
          </a:p>
        </p:txBody>
      </p:sp>
      <p:sp>
        <p:nvSpPr>
          <p:cNvPr id="12" name="TextBox 11">
            <a:extLst>
              <a:ext uri="{FF2B5EF4-FFF2-40B4-BE49-F238E27FC236}">
                <a16:creationId xmlns:a16="http://schemas.microsoft.com/office/drawing/2014/main" id="{E2791198-8609-0C58-76BC-51CC9C096076}"/>
              </a:ext>
            </a:extLst>
          </p:cNvPr>
          <p:cNvSpPr txBox="1"/>
          <p:nvPr/>
        </p:nvSpPr>
        <p:spPr>
          <a:xfrm>
            <a:off x="1503680" y="4165600"/>
            <a:ext cx="1931939" cy="1569660"/>
          </a:xfrm>
          <a:prstGeom prst="rect">
            <a:avLst/>
          </a:prstGeom>
          <a:noFill/>
        </p:spPr>
        <p:txBody>
          <a:bodyPr wrap="none" rtlCol="0">
            <a:spAutoFit/>
          </a:bodyPr>
          <a:lstStyle/>
          <a:p>
            <a:r>
              <a:rPr lang="en-US" sz="9600"/>
              <a:t>ALL</a:t>
            </a:r>
          </a:p>
        </p:txBody>
      </p:sp>
    </p:spTree>
    <p:extLst>
      <p:ext uri="{BB962C8B-B14F-4D97-AF65-F5344CB8AC3E}">
        <p14:creationId xmlns:p14="http://schemas.microsoft.com/office/powerpoint/2010/main" val="118963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438A-1217-757B-92FA-6323B9A3AF4C}"/>
              </a:ext>
            </a:extLst>
          </p:cNvPr>
          <p:cNvSpPr>
            <a:spLocks noGrp="1"/>
          </p:cNvSpPr>
          <p:nvPr>
            <p:ph type="title"/>
          </p:nvPr>
        </p:nvSpPr>
        <p:spPr/>
        <p:txBody>
          <a:bodyPr/>
          <a:lstStyle/>
          <a:p>
            <a:r>
              <a:rPr lang="en-US"/>
              <a:t>A Blessing</a:t>
            </a:r>
          </a:p>
        </p:txBody>
      </p:sp>
      <p:sp>
        <p:nvSpPr>
          <p:cNvPr id="3" name="Content Placeholder 2">
            <a:extLst>
              <a:ext uri="{FF2B5EF4-FFF2-40B4-BE49-F238E27FC236}">
                <a16:creationId xmlns:a16="http://schemas.microsoft.com/office/drawing/2014/main" id="{F9E18ED9-BBDD-D874-D802-67E8B161564D}"/>
              </a:ext>
            </a:extLst>
          </p:cNvPr>
          <p:cNvSpPr>
            <a:spLocks noGrp="1"/>
          </p:cNvSpPr>
          <p:nvPr>
            <p:ph sz="half" idx="1"/>
          </p:nvPr>
        </p:nvSpPr>
        <p:spPr/>
        <p:txBody>
          <a:bodyPr>
            <a:normAutofit fontScale="77500" lnSpcReduction="20000"/>
          </a:bodyPr>
          <a:lstStyle/>
          <a:p>
            <a:pPr marL="0" indent="0">
              <a:buNone/>
            </a:pPr>
            <a:r>
              <a:rPr lang="en-AU"/>
              <a:t>To all that is chaotic in you, let there come silence.</a:t>
            </a:r>
          </a:p>
          <a:p>
            <a:pPr marL="0" indent="0">
              <a:buNone/>
            </a:pPr>
            <a:endParaRPr lang="en-AU"/>
          </a:p>
          <a:p>
            <a:pPr marL="0" indent="0">
              <a:buNone/>
            </a:pPr>
            <a:r>
              <a:rPr lang="en-AU"/>
              <a:t>Let there be a calming of the clamouring, a stilling of the voices that have laid their claim on you, that have made their home in you, that go with you even to the holy places but will not let you rest, will not let you hear your life with wholeness or feel the grace that fashioned you.</a:t>
            </a:r>
          </a:p>
          <a:p>
            <a:pPr marL="0" indent="0">
              <a:buNone/>
            </a:pPr>
            <a:endParaRPr lang="en-AU"/>
          </a:p>
          <a:p>
            <a:pPr marL="0" indent="0">
              <a:buNone/>
            </a:pPr>
            <a:endParaRPr lang="en-US"/>
          </a:p>
        </p:txBody>
      </p:sp>
      <p:sp>
        <p:nvSpPr>
          <p:cNvPr id="4" name="Content Placeholder 3">
            <a:extLst>
              <a:ext uri="{FF2B5EF4-FFF2-40B4-BE49-F238E27FC236}">
                <a16:creationId xmlns:a16="http://schemas.microsoft.com/office/drawing/2014/main" id="{D0D2E960-FE97-9D9A-2270-517E57F0C492}"/>
              </a:ext>
            </a:extLst>
          </p:cNvPr>
          <p:cNvSpPr>
            <a:spLocks noGrp="1"/>
          </p:cNvSpPr>
          <p:nvPr>
            <p:ph sz="half" idx="2"/>
          </p:nvPr>
        </p:nvSpPr>
        <p:spPr/>
        <p:txBody>
          <a:bodyPr>
            <a:normAutofit fontScale="77500" lnSpcReduction="20000"/>
          </a:bodyPr>
          <a:lstStyle/>
          <a:p>
            <a:pPr marL="0" indent="0">
              <a:buNone/>
            </a:pPr>
            <a:r>
              <a:rPr lang="en-AU"/>
              <a:t>Let what distracts you cease. Let what divides you cease. Let there come an end to what diminishes and demeans, and let depart all that keeps you in its cage.</a:t>
            </a:r>
          </a:p>
          <a:p>
            <a:pPr marL="0" indent="0">
              <a:buNone/>
            </a:pPr>
            <a:endParaRPr lang="en-AU"/>
          </a:p>
          <a:p>
            <a:pPr marL="0" indent="0">
              <a:buNone/>
            </a:pPr>
            <a:r>
              <a:rPr lang="en-AU"/>
              <a:t>Let there be an opening into the quiet that lies beneath the chaos, where you find the peace you did not think possible and see what shimmers within the storm.</a:t>
            </a:r>
          </a:p>
          <a:p>
            <a:pPr marL="0" indent="0">
              <a:buNone/>
            </a:pPr>
            <a:r>
              <a:rPr lang="en-AU"/>
              <a:t>Amen</a:t>
            </a:r>
          </a:p>
          <a:p>
            <a:pPr marL="0" indent="0">
              <a:buNone/>
            </a:pPr>
            <a:endParaRPr lang="en-AU"/>
          </a:p>
          <a:p>
            <a:pPr marL="0" indent="0">
              <a:buNone/>
            </a:pPr>
            <a:r>
              <a:rPr lang="en-AU"/>
              <a:t>“Blessings in the Chaos” by Jan Richardson </a:t>
            </a:r>
          </a:p>
          <a:p>
            <a:pPr marL="0" indent="0">
              <a:buNone/>
            </a:pPr>
            <a:endParaRPr lang="en-US"/>
          </a:p>
        </p:txBody>
      </p:sp>
    </p:spTree>
    <p:extLst>
      <p:ext uri="{BB962C8B-B14F-4D97-AF65-F5344CB8AC3E}">
        <p14:creationId xmlns:p14="http://schemas.microsoft.com/office/powerpoint/2010/main" val="348895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D4A0-4EA3-26B9-8E6F-C791B4253081}"/>
              </a:ext>
            </a:extLst>
          </p:cNvPr>
          <p:cNvSpPr>
            <a:spLocks noGrp="1"/>
          </p:cNvSpPr>
          <p:nvPr>
            <p:ph type="title"/>
          </p:nvPr>
        </p:nvSpPr>
        <p:spPr/>
        <p:txBody>
          <a:bodyPr/>
          <a:lstStyle/>
          <a:p>
            <a:r>
              <a:rPr lang="en-US"/>
              <a:t>WEEK THREE</a:t>
            </a:r>
          </a:p>
        </p:txBody>
      </p:sp>
      <p:sp>
        <p:nvSpPr>
          <p:cNvPr id="3" name="Content Placeholder 2">
            <a:extLst>
              <a:ext uri="{FF2B5EF4-FFF2-40B4-BE49-F238E27FC236}">
                <a16:creationId xmlns:a16="http://schemas.microsoft.com/office/drawing/2014/main" id="{19DDF374-1A84-B8BD-AFAA-52F67F0888EA}"/>
              </a:ext>
            </a:extLst>
          </p:cNvPr>
          <p:cNvSpPr>
            <a:spLocks noGrp="1"/>
          </p:cNvSpPr>
          <p:nvPr>
            <p:ph idx="1"/>
          </p:nvPr>
        </p:nvSpPr>
        <p:spPr/>
        <p:txBody>
          <a:bodyPr/>
          <a:lstStyle/>
          <a:p>
            <a:pPr marL="0" indent="0" algn="ctr">
              <a:buNone/>
            </a:pPr>
            <a:r>
              <a:rPr lang="en-US" sz="8000" i="1"/>
              <a:t>COMMUNITIES OF JOY</a:t>
            </a:r>
          </a:p>
          <a:p>
            <a:pPr marL="0" indent="0">
              <a:buNone/>
            </a:pPr>
            <a:endParaRPr lang="en-US"/>
          </a:p>
        </p:txBody>
      </p:sp>
      <p:pic>
        <p:nvPicPr>
          <p:cNvPr id="5" name="Picture 4" descr="A group of kids playing in a room&#10;&#10;Description automatically generated">
            <a:extLst>
              <a:ext uri="{FF2B5EF4-FFF2-40B4-BE49-F238E27FC236}">
                <a16:creationId xmlns:a16="http://schemas.microsoft.com/office/drawing/2014/main" id="{EA6EB76B-9ACF-1DC2-9B4F-F5A666F00888}"/>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645" y="175088"/>
            <a:ext cx="12186356" cy="6682912"/>
          </a:xfrm>
          <a:prstGeom prst="rect">
            <a:avLst/>
          </a:prstGeom>
        </p:spPr>
      </p:pic>
    </p:spTree>
    <p:extLst>
      <p:ext uri="{BB962C8B-B14F-4D97-AF65-F5344CB8AC3E}">
        <p14:creationId xmlns:p14="http://schemas.microsoft.com/office/powerpoint/2010/main" val="58144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D3F71-472B-3E71-6999-5AA3BD891054}"/>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ED7FE777-C09A-B63D-6DF4-30483BAF181F}"/>
              </a:ext>
            </a:extLst>
          </p:cNvPr>
          <p:cNvSpPr>
            <a:spLocks noGrp="1"/>
          </p:cNvSpPr>
          <p:nvPr>
            <p:ph type="title"/>
          </p:nvPr>
        </p:nvSpPr>
        <p:spPr>
          <a:xfrm>
            <a:off x="2180492" y="365125"/>
            <a:ext cx="9173308" cy="1325563"/>
          </a:xfrm>
        </p:spPr>
        <p:txBody>
          <a:bodyPr/>
          <a:lstStyle/>
          <a:p>
            <a:r>
              <a:rPr lang="en-GB">
                <a:solidFill>
                  <a:srgbClr val="E46C0A"/>
                </a:solidFill>
                <a:latin typeface="Playball"/>
                <a:ea typeface="Playball"/>
                <a:cs typeface="Playball"/>
                <a:sym typeface="Playball"/>
              </a:rPr>
              <a:t>         </a:t>
            </a:r>
            <a:endParaRPr lang="en-US"/>
          </a:p>
        </p:txBody>
      </p:sp>
      <p:pic>
        <p:nvPicPr>
          <p:cNvPr id="3" name="Picture 2" descr="A waterfall in the forest&#10;&#10;Description automatically generated">
            <a:extLst>
              <a:ext uri="{FF2B5EF4-FFF2-40B4-BE49-F238E27FC236}">
                <a16:creationId xmlns:a16="http://schemas.microsoft.com/office/drawing/2014/main" id="{D9940571-F3B8-0AFB-A964-8769072CD5B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123" name="Content Placeholder 2">
            <a:extLst>
              <a:ext uri="{FF2B5EF4-FFF2-40B4-BE49-F238E27FC236}">
                <a16:creationId xmlns:a16="http://schemas.microsoft.com/office/drawing/2014/main" id="{3DBCAAAF-E7AF-6640-64FF-86F9381FAE94}"/>
              </a:ext>
            </a:extLst>
          </p:cNvPr>
          <p:cNvSpPr>
            <a:spLocks noGrp="1"/>
          </p:cNvSpPr>
          <p:nvPr>
            <p:ph idx="1"/>
          </p:nvPr>
        </p:nvSpPr>
        <p:spPr>
          <a:xfrm>
            <a:off x="609600" y="1080655"/>
            <a:ext cx="10972800" cy="5777345"/>
          </a:xfrm>
        </p:spPr>
        <p:txBody>
          <a:bodyPr vert="horz" lIns="91440" tIns="45720" rIns="91440" bIns="45720" rtlCol="0" anchor="t">
            <a:normAutofit fontScale="77500" lnSpcReduction="20000"/>
          </a:bodyPr>
          <a:lstStyle/>
          <a:p>
            <a:pPr marL="0" indent="0" algn="ctr">
              <a:spcBef>
                <a:spcPts val="168"/>
              </a:spcBef>
              <a:buNone/>
            </a:pPr>
            <a:endParaRPr lang="en-US"/>
          </a:p>
          <a:p>
            <a:pPr marL="0" indent="0" algn="ctr">
              <a:buNone/>
            </a:pPr>
            <a:r>
              <a:rPr lang="en-AU"/>
              <a:t>Holy Spirit, we call upon your divine guidance, wisdom, and blessings for those gathered here today. </a:t>
            </a:r>
          </a:p>
          <a:p>
            <a:pPr marL="0" indent="0" algn="ctr">
              <a:buNone/>
            </a:pPr>
            <a:r>
              <a:rPr lang="en-AU"/>
              <a:t>We express our reverence for the traditional custodians of this land, both past and present, acknowledging their heritage and connection, weaved into the fabric of this community, and land we now call our home. </a:t>
            </a:r>
          </a:p>
          <a:p>
            <a:pPr marL="0" indent="0" algn="ctr">
              <a:buNone/>
            </a:pPr>
            <a:r>
              <a:rPr lang="en-AU"/>
              <a:t>As we reflect on the footsteps of those before us, and the generations who will follow in our wake, may our path be one of thoughtfulness and respect, bound together by God’s love and united one in land, one in Spirit, and one in Faith. </a:t>
            </a:r>
          </a:p>
          <a:p>
            <a:pPr marL="0" indent="0" algn="ctr">
              <a:buNone/>
            </a:pPr>
            <a:r>
              <a:rPr lang="en-AU"/>
              <a:t>Open our hearts to the needs of others, nurturing the bonds of this community with empathy and respect for all. Lead us along a path of reconciliation and mutual understanding, as we pray to hear voices in the community that are not heard. </a:t>
            </a:r>
          </a:p>
          <a:p>
            <a:pPr marL="0" indent="0" algn="ctr">
              <a:buNone/>
            </a:pPr>
            <a:r>
              <a:rPr lang="en-AU"/>
              <a:t>Help us to be courageous as Jesus calls us to be, as we strive to promote the common good, uphold the dignity of every person and support the less fortunate and unfavourable. </a:t>
            </a:r>
          </a:p>
          <a:p>
            <a:pPr marL="0" indent="0" algn="ctr">
              <a:buNone/>
            </a:pPr>
            <a:r>
              <a:rPr lang="en-AU"/>
              <a:t>We offer this prayer, trusting that you will inspire us to be instruments of peace and unity. </a:t>
            </a:r>
          </a:p>
          <a:p>
            <a:pPr marL="0" indent="0" algn="ctr">
              <a:buNone/>
            </a:pPr>
            <a:r>
              <a:rPr lang="en-AU"/>
              <a:t>Through Christ our Lord,</a:t>
            </a:r>
          </a:p>
          <a:p>
            <a:pPr marL="0" indent="0" algn="ctr">
              <a:buNone/>
            </a:pPr>
            <a:r>
              <a:rPr lang="en-AU"/>
              <a:t> Amen.</a:t>
            </a:r>
          </a:p>
          <a:p>
            <a:pPr marL="0" indent="0" algn="ctr">
              <a:buNone/>
            </a:pPr>
            <a:r>
              <a:rPr lang="en-AU" sz="2300"/>
              <a:t>From CDF Melbourne wit Sherry Balcombe</a:t>
            </a:r>
            <a:endParaRPr lang="en-AU" sz="2300">
              <a:ea typeface="Calibri"/>
              <a:cs typeface="Calibri"/>
            </a:endParaRPr>
          </a:p>
          <a:p>
            <a:pPr marL="0" indent="0" algn="ctr">
              <a:buNone/>
            </a:pPr>
            <a:endParaRPr lang="en-US"/>
          </a:p>
        </p:txBody>
      </p:sp>
    </p:spTree>
    <p:extLst>
      <p:ext uri="{BB962C8B-B14F-4D97-AF65-F5344CB8AC3E}">
        <p14:creationId xmlns:p14="http://schemas.microsoft.com/office/powerpoint/2010/main" val="2543589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children singing&#10;&#10;Description automatically generated">
            <a:extLst>
              <a:ext uri="{FF2B5EF4-FFF2-40B4-BE49-F238E27FC236}">
                <a16:creationId xmlns:a16="http://schemas.microsoft.com/office/drawing/2014/main" id="{4046A569-C8F9-3885-50FB-290717959287}"/>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t="5499" r="1" b="12088"/>
          <a:stretch/>
        </p:blipFill>
        <p:spPr>
          <a:xfrm>
            <a:off x="181899" y="182880"/>
            <a:ext cx="5915025" cy="6499784"/>
          </a:xfrm>
          <a:prstGeom prst="rect">
            <a:avLst/>
          </a:prstGeom>
        </p:spPr>
      </p:pic>
      <p:pic>
        <p:nvPicPr>
          <p:cNvPr id="4" name="Content Placeholder 3" descr="A group of girls posing for a photo&#10;&#10;Description automatically generated">
            <a:extLst>
              <a:ext uri="{FF2B5EF4-FFF2-40B4-BE49-F238E27FC236}">
                <a16:creationId xmlns:a16="http://schemas.microsoft.com/office/drawing/2014/main" id="{60EC6445-0AFF-0C43-C525-4C2C854CC5E5}"/>
              </a:ext>
            </a:extLst>
          </p:cNvPr>
          <p:cNvPicPr>
            <a:picLocks noChangeAspect="1"/>
          </p:cNvPicPr>
          <p:nvPr/>
        </p:nvPicPr>
        <p:blipFill>
          <a:blip r:embed="rId3">
            <a:alphaModFix amt="60000"/>
            <a:extLst>
              <a:ext uri="{28A0092B-C50C-407E-A947-70E740481C1C}">
                <a14:useLocalDpi xmlns:a14="http://schemas.microsoft.com/office/drawing/2010/main" val="0"/>
              </a:ext>
            </a:extLst>
          </a:blip>
          <a:srcRect l="20854" r="18402" b="1"/>
          <a:stretch/>
        </p:blipFill>
        <p:spPr>
          <a:xfrm>
            <a:off x="6095156" y="182880"/>
            <a:ext cx="5915025" cy="6499784"/>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CB511FBC-E5FC-27DF-82D7-A4CF8B2A8ED1}"/>
              </a:ext>
            </a:extLst>
          </p:cNvPr>
          <p:cNvSpPr>
            <a:spLocks noGrp="1"/>
          </p:cNvSpPr>
          <p:nvPr>
            <p:ph type="title"/>
          </p:nvPr>
        </p:nvSpPr>
        <p:spPr>
          <a:xfrm>
            <a:off x="844614" y="557189"/>
            <a:ext cx="10509179" cy="2795808"/>
          </a:xfrm>
        </p:spPr>
        <p:txBody>
          <a:bodyPr anchor="b">
            <a:normAutofit/>
          </a:bodyPr>
          <a:lstStyle/>
          <a:p>
            <a:endParaRPr lang="en-US" sz="4000">
              <a:solidFill>
                <a:srgbClr val="FFFFFF"/>
              </a:solidFill>
            </a:endParaRPr>
          </a:p>
        </p:txBody>
      </p:sp>
      <p:sp>
        <p:nvSpPr>
          <p:cNvPr id="9" name="Content Placeholder 8">
            <a:extLst>
              <a:ext uri="{FF2B5EF4-FFF2-40B4-BE49-F238E27FC236}">
                <a16:creationId xmlns:a16="http://schemas.microsoft.com/office/drawing/2014/main" id="{BDC91CDC-E060-7632-B240-3E17665D5083}"/>
              </a:ext>
            </a:extLst>
          </p:cNvPr>
          <p:cNvSpPr>
            <a:spLocks noGrp="1"/>
          </p:cNvSpPr>
          <p:nvPr>
            <p:ph idx="1"/>
          </p:nvPr>
        </p:nvSpPr>
        <p:spPr/>
        <p:txBody>
          <a:bodyPr vert="horz" lIns="91440" tIns="45720" rIns="91440" bIns="45720" rtlCol="0" anchor="t">
            <a:normAutofit fontScale="62500" lnSpcReduction="20000"/>
          </a:bodyPr>
          <a:lstStyle/>
          <a:p>
            <a:pPr marL="0" indent="0">
              <a:buNone/>
            </a:pPr>
            <a:endParaRPr lang="en-US" sz="2800">
              <a:solidFill>
                <a:srgbClr val="FFFFFF"/>
              </a:solidFill>
              <a:highlight>
                <a:srgbClr val="FF0000"/>
              </a:highlight>
            </a:endParaRPr>
          </a:p>
          <a:p>
            <a:pPr marL="0" indent="0">
              <a:buNone/>
            </a:pPr>
            <a:endParaRPr lang="en-US">
              <a:solidFill>
                <a:srgbClr val="FFFFFF"/>
              </a:solidFill>
              <a:highlight>
                <a:srgbClr val="FF0000"/>
              </a:highlight>
            </a:endParaRPr>
          </a:p>
          <a:p>
            <a:pPr marL="0" indent="0">
              <a:buNone/>
            </a:pPr>
            <a:endParaRPr lang="en-US" sz="2800">
              <a:solidFill>
                <a:srgbClr val="FFFFFF"/>
              </a:solidFill>
              <a:highlight>
                <a:srgbClr val="FF0000"/>
              </a:highlight>
            </a:endParaRPr>
          </a:p>
          <a:p>
            <a:pPr marL="0" indent="0">
              <a:buNone/>
            </a:pPr>
            <a:endParaRPr lang="en-US">
              <a:solidFill>
                <a:srgbClr val="FFFFFF"/>
              </a:solidFill>
              <a:highlight>
                <a:srgbClr val="FF0000"/>
              </a:highlight>
            </a:endParaRPr>
          </a:p>
          <a:p>
            <a:pPr marL="0" indent="0">
              <a:buNone/>
            </a:pPr>
            <a:endParaRPr lang="en-US" sz="2800">
              <a:solidFill>
                <a:srgbClr val="FFFFFF"/>
              </a:solidFill>
              <a:highlight>
                <a:srgbClr val="FF0000"/>
              </a:highlight>
            </a:endParaRPr>
          </a:p>
          <a:p>
            <a:pPr marL="0" indent="0">
              <a:buNone/>
            </a:pPr>
            <a:endParaRPr lang="en-US" sz="2800">
              <a:solidFill>
                <a:srgbClr val="FFFFFF"/>
              </a:solidFill>
              <a:highlight>
                <a:srgbClr val="FF0000"/>
              </a:highlight>
            </a:endParaRPr>
          </a:p>
          <a:p>
            <a:pPr marL="0" indent="0">
              <a:buNone/>
            </a:pPr>
            <a:endParaRPr lang="en-US" sz="2800">
              <a:solidFill>
                <a:srgbClr val="FFFFFF"/>
              </a:solidFill>
              <a:highlight>
                <a:srgbClr val="FF0000"/>
              </a:highlight>
            </a:endParaRPr>
          </a:p>
          <a:p>
            <a:pPr marL="0" indent="0">
              <a:buNone/>
            </a:pPr>
            <a:endParaRPr lang="en-US" sz="2800">
              <a:solidFill>
                <a:srgbClr val="FFFFFF"/>
              </a:solidFill>
              <a:highlight>
                <a:srgbClr val="FF0000"/>
              </a:highlight>
            </a:endParaRPr>
          </a:p>
          <a:p>
            <a:pPr marL="0" indent="0" algn="r">
              <a:buNone/>
            </a:pPr>
            <a:r>
              <a:rPr lang="en-US" sz="2800">
                <a:solidFill>
                  <a:srgbClr val="FFFFFF"/>
                </a:solidFill>
                <a:highlight>
                  <a:srgbClr val="FF0000"/>
                </a:highlight>
              </a:rPr>
              <a:t>What do you see in these photos?</a:t>
            </a:r>
          </a:p>
          <a:p>
            <a:pPr marL="0" indent="0" algn="r">
              <a:buNone/>
            </a:pPr>
            <a:endParaRPr lang="en-US" sz="2800">
              <a:solidFill>
                <a:srgbClr val="FFFFFF"/>
              </a:solidFill>
              <a:highlight>
                <a:srgbClr val="FF0000"/>
              </a:highlight>
            </a:endParaRPr>
          </a:p>
          <a:p>
            <a:pPr marL="0" indent="0" algn="r">
              <a:buNone/>
            </a:pPr>
            <a:r>
              <a:rPr lang="en-US" sz="2800">
                <a:solidFill>
                  <a:srgbClr val="FFFFFF"/>
                </a:solidFill>
                <a:highlight>
                  <a:srgbClr val="FF0000"/>
                </a:highlight>
              </a:rPr>
              <a:t>How could these images be connected to this week’s theme of joy?</a:t>
            </a:r>
          </a:p>
          <a:p>
            <a:pPr marL="0" indent="0" algn="r">
              <a:buNone/>
            </a:pPr>
            <a:endParaRPr lang="en-US" sz="2800">
              <a:solidFill>
                <a:srgbClr val="FFFFFF"/>
              </a:solidFill>
              <a:highlight>
                <a:srgbClr val="FF0000"/>
              </a:highlight>
            </a:endParaRPr>
          </a:p>
          <a:p>
            <a:pPr marL="0" indent="0" algn="r">
              <a:buNone/>
            </a:pPr>
            <a:r>
              <a:rPr lang="en-US" sz="2800">
                <a:solidFill>
                  <a:srgbClr val="FFFFFF"/>
                </a:solidFill>
                <a:highlight>
                  <a:srgbClr val="FF0000"/>
                </a:highlight>
              </a:rPr>
              <a:t>Close your eyes and imagine your own joy filled scene</a:t>
            </a:r>
            <a:r>
              <a:rPr lang="en-US">
                <a:solidFill>
                  <a:srgbClr val="FFFFFF"/>
                </a:solidFill>
                <a:highlight>
                  <a:srgbClr val="FF0000"/>
                </a:highlight>
              </a:rPr>
              <a:t>.</a:t>
            </a:r>
            <a:endParaRPr lang="en-US" sz="2800">
              <a:solidFill>
                <a:srgbClr val="FFFFFF"/>
              </a:solidFill>
              <a:highlight>
                <a:srgbClr val="FF0000"/>
              </a:highlight>
              <a:ea typeface="Calibri"/>
              <a:cs typeface="Calibri"/>
            </a:endParaRPr>
          </a:p>
          <a:p>
            <a:endParaRPr lang="en-US"/>
          </a:p>
        </p:txBody>
      </p:sp>
    </p:spTree>
    <p:extLst>
      <p:ext uri="{BB962C8B-B14F-4D97-AF65-F5344CB8AC3E}">
        <p14:creationId xmlns:p14="http://schemas.microsoft.com/office/powerpoint/2010/main" val="78019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E263-6E0E-D2E0-E8BC-3DBCF255CEC0}"/>
              </a:ext>
            </a:extLst>
          </p:cNvPr>
          <p:cNvSpPr>
            <a:spLocks noGrp="1"/>
          </p:cNvSpPr>
          <p:nvPr>
            <p:ph type="title"/>
          </p:nvPr>
        </p:nvSpPr>
        <p:spPr/>
        <p:txBody>
          <a:bodyPr/>
          <a:lstStyle/>
          <a:p>
            <a:r>
              <a:rPr lang="en-US"/>
              <a:t>This Third Week of Advent</a:t>
            </a:r>
          </a:p>
        </p:txBody>
      </p:sp>
      <p:sp>
        <p:nvSpPr>
          <p:cNvPr id="3" name="Content Placeholder 2">
            <a:extLst>
              <a:ext uri="{FF2B5EF4-FFF2-40B4-BE49-F238E27FC236}">
                <a16:creationId xmlns:a16="http://schemas.microsoft.com/office/drawing/2014/main" id="{A7907C5B-8492-82BF-FDB7-39DCC20058AB}"/>
              </a:ext>
            </a:extLst>
          </p:cNvPr>
          <p:cNvSpPr>
            <a:spLocks noGrp="1"/>
          </p:cNvSpPr>
          <p:nvPr>
            <p:ph idx="1"/>
          </p:nvPr>
        </p:nvSpPr>
        <p:spPr/>
        <p:txBody>
          <a:bodyPr vert="horz" lIns="91440" tIns="45720" rIns="91440" bIns="45720" rtlCol="0" anchor="t">
            <a:normAutofit fontScale="92500" lnSpcReduction="20000"/>
          </a:bodyPr>
          <a:lstStyle/>
          <a:p>
            <a:pPr marL="0" indent="0" algn="ctr">
              <a:buNone/>
            </a:pPr>
            <a:r>
              <a:rPr lang="en-AU" b="0" i="0">
                <a:solidFill>
                  <a:srgbClr val="222222"/>
                </a:solidFill>
                <a:effectLst/>
                <a:latin typeface="Droid Sans"/>
              </a:rPr>
              <a:t>May the God of joy be with us, thrilling us with God's nearness,</a:t>
            </a:r>
            <a:br>
              <a:rPr lang="en-AU"/>
            </a:br>
            <a:r>
              <a:rPr lang="en-AU" b="0" i="0">
                <a:solidFill>
                  <a:srgbClr val="222222"/>
                </a:solidFill>
                <a:effectLst/>
                <a:latin typeface="Droid Sans"/>
              </a:rPr>
              <a:t>filling our hearts to fullness, and filling our throats with laughter and song.</a:t>
            </a:r>
            <a:br>
              <a:rPr lang="en-AU"/>
            </a:br>
            <a:r>
              <a:rPr lang="en-AU" b="0" i="0">
                <a:solidFill>
                  <a:srgbClr val="222222"/>
                </a:solidFill>
                <a:effectLst/>
                <a:latin typeface="Droid Sans"/>
              </a:rPr>
              <a:t>May our joy bring life and joy to others.</a:t>
            </a:r>
            <a:br>
              <a:rPr lang="en-AU"/>
            </a:br>
            <a:r>
              <a:rPr lang="en-AU" b="0" i="0">
                <a:solidFill>
                  <a:srgbClr val="222222"/>
                </a:solidFill>
                <a:effectLst/>
                <a:latin typeface="Droid Sans"/>
              </a:rPr>
              <a:t>May the blessing of joy be with us always.</a:t>
            </a:r>
            <a:br>
              <a:rPr lang="en-AU"/>
            </a:br>
            <a:r>
              <a:rPr lang="en-AU" b="0" i="0">
                <a:solidFill>
                  <a:srgbClr val="222222"/>
                </a:solidFill>
                <a:effectLst/>
                <a:latin typeface="Droid Sans"/>
              </a:rPr>
              <a:t>May the God of love be with us.</a:t>
            </a:r>
            <a:br>
              <a:rPr lang="en-AU"/>
            </a:br>
            <a:r>
              <a:rPr lang="en-AU" b="0" i="0">
                <a:solidFill>
                  <a:srgbClr val="222222"/>
                </a:solidFill>
                <a:effectLst/>
                <a:latin typeface="Droid Sans"/>
              </a:rPr>
              <a:t>May our lives be continual, giving and receiving of love with our God,</a:t>
            </a:r>
            <a:br>
              <a:rPr lang="en-AU"/>
            </a:br>
            <a:r>
              <a:rPr lang="en-AU" b="0" i="0">
                <a:solidFill>
                  <a:srgbClr val="222222"/>
                </a:solidFill>
                <a:effectLst/>
                <a:latin typeface="Droid Sans"/>
              </a:rPr>
              <a:t>our friends, and with all whose lives we touch.</a:t>
            </a:r>
            <a:br>
              <a:rPr lang="en-AU"/>
            </a:br>
            <a:r>
              <a:rPr lang="en-AU" b="0" i="0">
                <a:solidFill>
                  <a:srgbClr val="222222"/>
                </a:solidFill>
                <a:effectLst/>
                <a:latin typeface="Droid Sans"/>
              </a:rPr>
              <a:t>May God's love in us light fires of faith and hope,</a:t>
            </a:r>
            <a:br>
              <a:rPr lang="en-AU"/>
            </a:br>
            <a:r>
              <a:rPr lang="en-AU" b="0" i="0">
                <a:solidFill>
                  <a:srgbClr val="222222"/>
                </a:solidFill>
                <a:effectLst/>
                <a:latin typeface="Droid Sans"/>
              </a:rPr>
              <a:t>and may the fire grow and burn deeply and enflame the earth.</a:t>
            </a:r>
            <a:br>
              <a:rPr lang="en-AU"/>
            </a:br>
            <a:r>
              <a:rPr lang="en-AU" b="0" i="0">
                <a:solidFill>
                  <a:srgbClr val="222222"/>
                </a:solidFill>
                <a:effectLst/>
                <a:latin typeface="Droid Sans"/>
              </a:rPr>
              <a:t>May the blessing of love and friendship be with us always.</a:t>
            </a:r>
          </a:p>
          <a:p>
            <a:pPr marL="0" indent="0" algn="ctr">
              <a:buNone/>
            </a:pPr>
            <a:r>
              <a:rPr lang="en-AU">
                <a:solidFill>
                  <a:srgbClr val="222222"/>
                </a:solidFill>
                <a:latin typeface="Droid Sans"/>
              </a:rPr>
              <a:t>Amen</a:t>
            </a:r>
          </a:p>
          <a:p>
            <a:pPr marL="0" indent="0" algn="ctr">
              <a:buNone/>
            </a:pPr>
            <a:r>
              <a:rPr lang="en-AU" sz="2400">
                <a:solidFill>
                  <a:srgbClr val="222222"/>
                </a:solidFill>
                <a:latin typeface="Droid Sans"/>
              </a:rPr>
              <a:t>Author unknown</a:t>
            </a:r>
            <a:endParaRPr lang="en-US" sz="2400">
              <a:ea typeface="Calibri"/>
              <a:cs typeface="Calibri"/>
            </a:endParaRPr>
          </a:p>
        </p:txBody>
      </p:sp>
    </p:spTree>
    <p:extLst>
      <p:ext uri="{BB962C8B-B14F-4D97-AF65-F5344CB8AC3E}">
        <p14:creationId xmlns:p14="http://schemas.microsoft.com/office/powerpoint/2010/main" val="284904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9723-43AB-960E-4D1D-BD41E09E9F72}"/>
              </a:ext>
            </a:extLst>
          </p:cNvPr>
          <p:cNvSpPr>
            <a:spLocks noGrp="1"/>
          </p:cNvSpPr>
          <p:nvPr>
            <p:ph type="title"/>
          </p:nvPr>
        </p:nvSpPr>
        <p:spPr/>
        <p:txBody>
          <a:bodyPr/>
          <a:lstStyle/>
          <a:p>
            <a:r>
              <a:rPr lang="en-US"/>
              <a:t>WEEK ONE</a:t>
            </a:r>
          </a:p>
        </p:txBody>
      </p:sp>
      <p:sp>
        <p:nvSpPr>
          <p:cNvPr id="3" name="Content Placeholder 2">
            <a:extLst>
              <a:ext uri="{FF2B5EF4-FFF2-40B4-BE49-F238E27FC236}">
                <a16:creationId xmlns:a16="http://schemas.microsoft.com/office/drawing/2014/main" id="{8F34876F-3086-5E3D-AC6C-C2CC9E2540B8}"/>
              </a:ext>
            </a:extLst>
          </p:cNvPr>
          <p:cNvSpPr>
            <a:spLocks noGrp="1"/>
          </p:cNvSpPr>
          <p:nvPr>
            <p:ph idx="1"/>
          </p:nvPr>
        </p:nvSpPr>
        <p:spPr/>
        <p:txBody>
          <a:bodyPr>
            <a:normAutofit/>
          </a:bodyPr>
          <a:lstStyle/>
          <a:p>
            <a:pPr marL="0" indent="0">
              <a:buNone/>
            </a:pPr>
            <a:r>
              <a:rPr lang="en-US" sz="8000" i="1"/>
              <a:t>COMMUNITIES OF HOPE</a:t>
            </a:r>
          </a:p>
        </p:txBody>
      </p:sp>
      <p:pic>
        <p:nvPicPr>
          <p:cNvPr id="5" name="Picture 4" descr="A sun shining through trees&#10;&#10;Description automatically generated">
            <a:extLst>
              <a:ext uri="{FF2B5EF4-FFF2-40B4-BE49-F238E27FC236}">
                <a16:creationId xmlns:a16="http://schemas.microsoft.com/office/drawing/2014/main" id="{0A866C80-7305-43EA-7990-0ECAF81B447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207817"/>
            <a:ext cx="12192000" cy="6694865"/>
          </a:xfrm>
          <a:prstGeom prst="rect">
            <a:avLst/>
          </a:prstGeom>
        </p:spPr>
      </p:pic>
    </p:spTree>
    <p:extLst>
      <p:ext uri="{BB962C8B-B14F-4D97-AF65-F5344CB8AC3E}">
        <p14:creationId xmlns:p14="http://schemas.microsoft.com/office/powerpoint/2010/main" val="426358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11AA-1F2F-1208-F335-547CD67F8F2A}"/>
              </a:ext>
            </a:extLst>
          </p:cNvPr>
          <p:cNvSpPr>
            <a:spLocks noGrp="1"/>
          </p:cNvSpPr>
          <p:nvPr>
            <p:ph type="title"/>
          </p:nvPr>
        </p:nvSpPr>
        <p:spPr/>
        <p:txBody>
          <a:bodyPr/>
          <a:lstStyle/>
          <a:p>
            <a:r>
              <a:rPr lang="en-AU" b="0" i="0">
                <a:solidFill>
                  <a:srgbClr val="1F1F1F"/>
                </a:solidFill>
                <a:effectLst/>
                <a:latin typeface="Google Sans"/>
              </a:rPr>
              <a:t>Luke 3:7-18</a:t>
            </a:r>
            <a:endParaRPr lang="en-US"/>
          </a:p>
        </p:txBody>
      </p:sp>
      <p:sp>
        <p:nvSpPr>
          <p:cNvPr id="3" name="Content Placeholder 2">
            <a:extLst>
              <a:ext uri="{FF2B5EF4-FFF2-40B4-BE49-F238E27FC236}">
                <a16:creationId xmlns:a16="http://schemas.microsoft.com/office/drawing/2014/main" id="{D2E1896A-3847-D54D-482D-018E1746BB2A}"/>
              </a:ext>
            </a:extLst>
          </p:cNvPr>
          <p:cNvSpPr>
            <a:spLocks noGrp="1"/>
          </p:cNvSpPr>
          <p:nvPr>
            <p:ph idx="1"/>
          </p:nvPr>
        </p:nvSpPr>
        <p:spPr>
          <a:xfrm>
            <a:off x="838200" y="1318161"/>
            <a:ext cx="10515600" cy="4858802"/>
          </a:xfrm>
        </p:spPr>
        <p:txBody>
          <a:bodyPr vert="horz" lIns="91440" tIns="45720" rIns="91440" bIns="45720" rtlCol="0" anchor="t">
            <a:normAutofit/>
          </a:bodyPr>
          <a:lstStyle/>
          <a:p>
            <a:pPr marL="0" indent="0" algn="ctr">
              <a:buNone/>
            </a:pPr>
            <a:endParaRPr lang="en-AU">
              <a:solidFill>
                <a:srgbClr val="000000"/>
              </a:solidFill>
              <a:latin typeface="system-ui"/>
            </a:endParaRPr>
          </a:p>
          <a:p>
            <a:pPr marL="0" indent="0" algn="ctr">
              <a:buNone/>
            </a:pPr>
            <a:r>
              <a:rPr lang="en-AU" b="0" i="0">
                <a:solidFill>
                  <a:srgbClr val="000000"/>
                </a:solidFill>
                <a:effectLst/>
                <a:latin typeface="system-ui"/>
              </a:rPr>
              <a:t>The people were waiting expectantly and were all wondering in their hearts if John might possibly be the Messiah. </a:t>
            </a:r>
            <a:r>
              <a:rPr lang="en-AU" b="1" i="0" baseline="30000">
                <a:solidFill>
                  <a:srgbClr val="000000"/>
                </a:solidFill>
                <a:effectLst/>
                <a:latin typeface="system-ui"/>
              </a:rPr>
              <a:t> </a:t>
            </a:r>
            <a:r>
              <a:rPr lang="en-AU" b="0" i="0">
                <a:solidFill>
                  <a:srgbClr val="000000"/>
                </a:solidFill>
                <a:effectLst/>
                <a:latin typeface="system-ui"/>
              </a:rPr>
              <a:t>John answered them all, “I baptise you with</a:t>
            </a:r>
            <a:r>
              <a:rPr lang="en-AU" baseline="30000">
                <a:solidFill>
                  <a:srgbClr val="000000"/>
                </a:solidFill>
                <a:latin typeface="system-ui"/>
              </a:rPr>
              <a:t> </a:t>
            </a:r>
            <a:r>
              <a:rPr lang="en-AU" b="0" i="0">
                <a:solidFill>
                  <a:srgbClr val="000000"/>
                </a:solidFill>
                <a:effectLst/>
                <a:latin typeface="system-ui"/>
              </a:rPr>
              <a:t>water. But one who is more powerful than I will come, the straps of whose sandals I am not worthy to untie. He will baptize you with the Holy Spirit and fire.</a:t>
            </a:r>
            <a:r>
              <a:rPr lang="en-AU" b="1" i="0" baseline="30000">
                <a:solidFill>
                  <a:srgbClr val="000000"/>
                </a:solidFill>
                <a:effectLst/>
                <a:latin typeface="system-ui"/>
              </a:rPr>
              <a:t> </a:t>
            </a:r>
            <a:r>
              <a:rPr lang="en-AU" b="0" i="0">
                <a:solidFill>
                  <a:srgbClr val="000000"/>
                </a:solidFill>
                <a:effectLst/>
                <a:latin typeface="system-ui"/>
              </a:rPr>
              <a:t>His winnowing fork is in his hand to clear his threshing floor and to gather the wheat into his barn, but he will burn up the chaff with unquenchable fire.” And with many other words John exhorted the people and proclaimed the good news to them.</a:t>
            </a:r>
            <a:endParaRPr lang="en-AU"/>
          </a:p>
          <a:p>
            <a:pPr marL="0" indent="0">
              <a:buNone/>
            </a:pPr>
            <a:endParaRPr lang="en-US"/>
          </a:p>
        </p:txBody>
      </p:sp>
    </p:spTree>
    <p:extLst>
      <p:ext uri="{BB962C8B-B14F-4D97-AF65-F5344CB8AC3E}">
        <p14:creationId xmlns:p14="http://schemas.microsoft.com/office/powerpoint/2010/main" val="1674162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3C39-D039-E36E-A490-CB6B8FBBEA91}"/>
              </a:ext>
            </a:extLst>
          </p:cNvPr>
          <p:cNvSpPr>
            <a:spLocks noGrp="1"/>
          </p:cNvSpPr>
          <p:nvPr>
            <p:ph type="title"/>
          </p:nvPr>
        </p:nvSpPr>
        <p:spPr/>
        <p:txBody>
          <a:bodyPr/>
          <a:lstStyle/>
          <a:p>
            <a:r>
              <a:rPr lang="en-US"/>
              <a:t>Choose one of the following words from the text, or one of your own.</a:t>
            </a:r>
          </a:p>
        </p:txBody>
      </p:sp>
      <p:sp>
        <p:nvSpPr>
          <p:cNvPr id="3" name="Content Placeholder 2">
            <a:extLst>
              <a:ext uri="{FF2B5EF4-FFF2-40B4-BE49-F238E27FC236}">
                <a16:creationId xmlns:a16="http://schemas.microsoft.com/office/drawing/2014/main" id="{52FF7CDB-FF7A-F324-8A8B-3445AD7EC7E9}"/>
              </a:ext>
            </a:extLst>
          </p:cNvPr>
          <p:cNvSpPr>
            <a:spLocks noGrp="1"/>
          </p:cNvSpPr>
          <p:nvPr>
            <p:ph idx="1"/>
          </p:nvPr>
        </p:nvSpPr>
        <p:spPr/>
        <p:txBody>
          <a:bodyPr>
            <a:normAutofit fontScale="25000" lnSpcReduction="20000"/>
          </a:bodyPr>
          <a:lstStyle/>
          <a:p>
            <a:pPr marL="0" indent="0">
              <a:buNone/>
            </a:pPr>
            <a:r>
              <a:rPr lang="en-US" sz="32000"/>
              <a:t>WAITING          </a:t>
            </a:r>
          </a:p>
          <a:p>
            <a:pPr marL="0" indent="0">
              <a:buNone/>
            </a:pPr>
            <a:r>
              <a:rPr lang="en-US" sz="32000"/>
              <a:t>         EXPECTANCY              </a:t>
            </a:r>
          </a:p>
          <a:p>
            <a:pPr marL="0" indent="0">
              <a:buNone/>
            </a:pPr>
            <a:r>
              <a:rPr lang="en-US" sz="32000"/>
              <a:t>             PROCLAIMED</a:t>
            </a:r>
          </a:p>
          <a:p>
            <a:pPr marL="0" indent="0">
              <a:buNone/>
            </a:pPr>
            <a:r>
              <a:rPr lang="en-US" sz="32000"/>
              <a:t>         GOOD                        </a:t>
            </a:r>
          </a:p>
          <a:p>
            <a:pPr marL="0" indent="0">
              <a:buNone/>
            </a:pPr>
            <a:r>
              <a:rPr lang="en-US" sz="32000"/>
              <a:t>                          NEWS</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TextBox 3">
            <a:extLst>
              <a:ext uri="{FF2B5EF4-FFF2-40B4-BE49-F238E27FC236}">
                <a16:creationId xmlns:a16="http://schemas.microsoft.com/office/drawing/2014/main" id="{80A7B9D9-256E-8C38-B632-29B7D07A9E1D}"/>
              </a:ext>
            </a:extLst>
          </p:cNvPr>
          <p:cNvSpPr txBox="1"/>
          <p:nvPr/>
        </p:nvSpPr>
        <p:spPr>
          <a:xfrm>
            <a:off x="0" y="6400800"/>
            <a:ext cx="7916654" cy="646331"/>
          </a:xfrm>
          <a:prstGeom prst="rect">
            <a:avLst/>
          </a:prstGeom>
          <a:noFill/>
        </p:spPr>
        <p:txBody>
          <a:bodyPr wrap="none" rtlCol="0">
            <a:spAutoFit/>
          </a:bodyPr>
          <a:lstStyle/>
          <a:p>
            <a:r>
              <a:rPr lang="en-US"/>
              <a:t>        Use the word as a mantra repeating it for yourself in silence for one minute</a:t>
            </a:r>
          </a:p>
          <a:p>
            <a:endParaRPr lang="en-US"/>
          </a:p>
        </p:txBody>
      </p:sp>
    </p:spTree>
    <p:extLst>
      <p:ext uri="{BB962C8B-B14F-4D97-AF65-F5344CB8AC3E}">
        <p14:creationId xmlns:p14="http://schemas.microsoft.com/office/powerpoint/2010/main" val="17517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901B-3899-B0C1-C9BF-26788566F6C8}"/>
              </a:ext>
            </a:extLst>
          </p:cNvPr>
          <p:cNvSpPr>
            <a:spLocks noGrp="1"/>
          </p:cNvSpPr>
          <p:nvPr>
            <p:ph type="title"/>
          </p:nvPr>
        </p:nvSpPr>
        <p:spPr/>
        <p:txBody>
          <a:bodyPr/>
          <a:lstStyle/>
          <a:p>
            <a:r>
              <a:rPr lang="en-US"/>
              <a:t>A Blessing of Joy</a:t>
            </a:r>
          </a:p>
        </p:txBody>
      </p:sp>
      <p:sp>
        <p:nvSpPr>
          <p:cNvPr id="3" name="Content Placeholder 2">
            <a:extLst>
              <a:ext uri="{FF2B5EF4-FFF2-40B4-BE49-F238E27FC236}">
                <a16:creationId xmlns:a16="http://schemas.microsoft.com/office/drawing/2014/main" id="{440D527A-E3CA-9B8C-9B6F-B055F57FD827}"/>
              </a:ext>
            </a:extLst>
          </p:cNvPr>
          <p:cNvSpPr>
            <a:spLocks noGrp="1"/>
          </p:cNvSpPr>
          <p:nvPr>
            <p:ph sz="half" idx="1"/>
          </p:nvPr>
        </p:nvSpPr>
        <p:spPr/>
        <p:txBody>
          <a:bodyPr>
            <a:normAutofit fontScale="25000" lnSpcReduction="20000"/>
          </a:bodyPr>
          <a:lstStyle/>
          <a:p>
            <a:pPr marL="0" indent="0" algn="l" fontAlgn="base">
              <a:buNone/>
            </a:pPr>
            <a:r>
              <a:rPr lang="en-AU" sz="6500" b="0" i="0">
                <a:effectLst/>
              </a:rPr>
              <a:t>This blessing wanted</a:t>
            </a:r>
          </a:p>
          <a:p>
            <a:pPr marL="0" indent="0" algn="l" fontAlgn="base">
              <a:buNone/>
            </a:pPr>
            <a:r>
              <a:rPr lang="en-AU" sz="6500" b="0" i="0">
                <a:effectLst/>
              </a:rPr>
              <a:t>to open our eyes</a:t>
            </a:r>
          </a:p>
          <a:p>
            <a:pPr marL="0" indent="0" algn="l" fontAlgn="base">
              <a:buNone/>
            </a:pPr>
            <a:r>
              <a:rPr lang="en-AU" sz="6500" b="0" i="0">
                <a:effectLst/>
              </a:rPr>
              <a:t>to the joy that lives</a:t>
            </a:r>
          </a:p>
          <a:p>
            <a:pPr marL="0" indent="0" algn="l" fontAlgn="base">
              <a:buNone/>
            </a:pPr>
            <a:r>
              <a:rPr lang="en-AU" sz="6500" b="0" i="0">
                <a:effectLst/>
              </a:rPr>
              <a:t>in such strange company</a:t>
            </a:r>
          </a:p>
          <a:p>
            <a:pPr marL="0" indent="0" algn="l" fontAlgn="base">
              <a:buNone/>
            </a:pPr>
            <a:r>
              <a:rPr lang="en-AU" sz="6500" b="0" i="0">
                <a:effectLst/>
              </a:rPr>
              <a:t>with sorrow –</a:t>
            </a:r>
          </a:p>
          <a:p>
            <a:pPr marL="0" indent="0" algn="l" fontAlgn="base">
              <a:buNone/>
            </a:pPr>
            <a:endParaRPr lang="en-AU" sz="6500" b="0" i="0">
              <a:effectLst/>
            </a:endParaRPr>
          </a:p>
          <a:p>
            <a:pPr marL="0" indent="0" algn="l" fontAlgn="base">
              <a:buNone/>
            </a:pPr>
            <a:r>
              <a:rPr lang="en-AU" sz="6500"/>
              <a:t>W</a:t>
            </a:r>
            <a:r>
              <a:rPr lang="en-AU" sz="6500" b="0" i="0">
                <a:effectLst/>
              </a:rPr>
              <a:t>anted to make sure</a:t>
            </a:r>
          </a:p>
          <a:p>
            <a:pPr marL="0" indent="0" algn="l" fontAlgn="base">
              <a:buNone/>
            </a:pPr>
            <a:r>
              <a:rPr lang="en-AU" sz="6500" b="0" i="0">
                <a:effectLst/>
              </a:rPr>
              <a:t>to tell us,</a:t>
            </a:r>
          </a:p>
          <a:p>
            <a:pPr marL="0" indent="0" algn="l" fontAlgn="base">
              <a:buNone/>
            </a:pPr>
            <a:r>
              <a:rPr lang="en-AU" sz="6500"/>
              <a:t>In case we</a:t>
            </a:r>
            <a:r>
              <a:rPr lang="en-AU" sz="6500" b="0" i="0">
                <a:effectLst/>
              </a:rPr>
              <a:t> forget,</a:t>
            </a:r>
          </a:p>
          <a:p>
            <a:pPr marL="0" indent="0" algn="l" fontAlgn="base">
              <a:buNone/>
            </a:pPr>
            <a:endParaRPr lang="en-AU" b="0" i="0">
              <a:solidFill>
                <a:srgbClr val="666666"/>
              </a:solidFill>
              <a:effectLst/>
              <a:latin typeface="Open Sans" panose="020B0606030504020204" pitchFamily="34" charset="0"/>
            </a:endParaRPr>
          </a:p>
          <a:p>
            <a:pPr marL="0" indent="0">
              <a:buNone/>
            </a:pPr>
            <a:endParaRPr lang="en-US"/>
          </a:p>
        </p:txBody>
      </p:sp>
      <p:sp>
        <p:nvSpPr>
          <p:cNvPr id="4" name="Content Placeholder 3">
            <a:extLst>
              <a:ext uri="{FF2B5EF4-FFF2-40B4-BE49-F238E27FC236}">
                <a16:creationId xmlns:a16="http://schemas.microsoft.com/office/drawing/2014/main" id="{E0A24A0E-B049-2193-E50F-5F6649B5AFE3}"/>
              </a:ext>
            </a:extLst>
          </p:cNvPr>
          <p:cNvSpPr>
            <a:spLocks noGrp="1"/>
          </p:cNvSpPr>
          <p:nvPr>
            <p:ph sz="half" idx="2"/>
          </p:nvPr>
        </p:nvSpPr>
        <p:spPr>
          <a:xfrm>
            <a:off x="6096000" y="1073426"/>
            <a:ext cx="5257800" cy="4651513"/>
          </a:xfrm>
        </p:spPr>
        <p:txBody>
          <a:bodyPr vert="horz" lIns="91440" tIns="45720" rIns="91440" bIns="45720" rtlCol="0" anchor="t">
            <a:normAutofit fontScale="25000" lnSpcReduction="20000"/>
          </a:bodyPr>
          <a:lstStyle/>
          <a:p>
            <a:pPr marL="0" indent="0" algn="l" fontAlgn="base">
              <a:buNone/>
            </a:pPr>
            <a:r>
              <a:rPr lang="en-AU" sz="7600"/>
              <a:t>T</a:t>
            </a:r>
            <a:r>
              <a:rPr lang="en-AU" sz="7600" b="0" i="0">
                <a:effectLst/>
              </a:rPr>
              <a:t>hat not matter how long</a:t>
            </a:r>
          </a:p>
          <a:p>
            <a:pPr marL="0" indent="0" algn="l" fontAlgn="base">
              <a:buNone/>
            </a:pPr>
            <a:r>
              <a:rPr lang="en-AU" sz="7600" b="0" i="0">
                <a:effectLst/>
              </a:rPr>
              <a:t>it seems absent,</a:t>
            </a:r>
          </a:p>
          <a:p>
            <a:pPr marL="0" indent="0" algn="l" fontAlgn="base">
              <a:buNone/>
            </a:pPr>
            <a:r>
              <a:rPr lang="en-AU" sz="7600" b="0" i="0">
                <a:effectLst/>
              </a:rPr>
              <a:t>no matter how quiet</a:t>
            </a:r>
          </a:p>
          <a:p>
            <a:pPr marL="0" indent="0" algn="l" fontAlgn="base">
              <a:buNone/>
            </a:pPr>
            <a:r>
              <a:rPr lang="en-AU" sz="7600" b="0" i="0">
                <a:effectLst/>
              </a:rPr>
              <a:t>it becomes,</a:t>
            </a:r>
          </a:p>
          <a:p>
            <a:pPr marL="0" indent="0" algn="l" fontAlgn="base">
              <a:buNone/>
            </a:pPr>
            <a:r>
              <a:rPr lang="en-AU" sz="7600" b="0" i="0">
                <a:effectLst/>
              </a:rPr>
              <a:t>joy has never been far from us,</a:t>
            </a:r>
          </a:p>
          <a:p>
            <a:pPr marL="0" indent="0" algn="l" fontAlgn="base">
              <a:buNone/>
            </a:pPr>
            <a:r>
              <a:rPr lang="en-AU" sz="7600" b="0" i="0">
                <a:effectLst/>
              </a:rPr>
              <a:t>holding a space</a:t>
            </a:r>
          </a:p>
          <a:p>
            <a:pPr marL="0" indent="0" algn="l" fontAlgn="base">
              <a:buNone/>
            </a:pPr>
            <a:r>
              <a:rPr lang="en-AU" sz="7600" b="0" i="0">
                <a:effectLst/>
              </a:rPr>
              <a:t>of celebration,</a:t>
            </a:r>
          </a:p>
          <a:p>
            <a:pPr marL="0" indent="0" algn="l" fontAlgn="base">
              <a:buNone/>
            </a:pPr>
            <a:r>
              <a:rPr lang="en-AU" sz="7600" b="0" i="0">
                <a:effectLst/>
              </a:rPr>
              <a:t>watching us,</a:t>
            </a:r>
          </a:p>
          <a:p>
            <a:pPr marL="0" indent="0" algn="l" fontAlgn="base">
              <a:buNone/>
            </a:pPr>
            <a:r>
              <a:rPr lang="en-AU" sz="7600" b="0" i="0">
                <a:effectLst/>
              </a:rPr>
              <a:t>humming as it</a:t>
            </a:r>
          </a:p>
          <a:p>
            <a:pPr marL="0" indent="0" algn="l" fontAlgn="base">
              <a:buNone/>
            </a:pPr>
            <a:r>
              <a:rPr lang="en-AU" sz="7600" b="0" i="0">
                <a:effectLst/>
              </a:rPr>
              <a:t>keeps vigil.</a:t>
            </a:r>
          </a:p>
          <a:p>
            <a:pPr marL="0" indent="0" algn="l" fontAlgn="base">
              <a:buNone/>
            </a:pPr>
            <a:r>
              <a:rPr lang="en-AU" sz="7600"/>
              <a:t>May this Advent may we bring this joy to birth.</a:t>
            </a:r>
            <a:endParaRPr lang="en-AU" sz="7600" b="0" i="0">
              <a:effectLst/>
            </a:endParaRPr>
          </a:p>
          <a:p>
            <a:pPr marL="0" indent="0" algn="l" fontAlgn="base">
              <a:buNone/>
            </a:pPr>
            <a:r>
              <a:rPr lang="en-AU" sz="7600"/>
              <a:t>Amen</a:t>
            </a:r>
          </a:p>
          <a:p>
            <a:pPr marL="0" indent="0" fontAlgn="base">
              <a:buNone/>
            </a:pPr>
            <a:endParaRPr lang="en-AU">
              <a:solidFill>
                <a:srgbClr val="1E383B"/>
              </a:solidFill>
              <a:latin typeface="Arial" panose="020B0604020202020204" pitchFamily="34" charset="0"/>
            </a:endParaRPr>
          </a:p>
          <a:p>
            <a:pPr marL="0" indent="0" fontAlgn="base">
              <a:buNone/>
            </a:pPr>
            <a:endParaRPr lang="en-AU" sz="8000">
              <a:solidFill>
                <a:srgbClr val="1E383B"/>
              </a:solidFill>
              <a:latin typeface="Arial" panose="020B0604020202020204" pitchFamily="34" charset="0"/>
            </a:endParaRPr>
          </a:p>
          <a:p>
            <a:pPr marL="0" indent="0" fontAlgn="base">
              <a:buNone/>
            </a:pPr>
            <a:r>
              <a:rPr lang="en-AU" sz="8000">
                <a:solidFill>
                  <a:srgbClr val="1E383B"/>
                </a:solidFill>
                <a:latin typeface="Arial" panose="020B0604020202020204" pitchFamily="34" charset="0"/>
              </a:rPr>
              <a:t>Adapted from Jan Richardson</a:t>
            </a:r>
            <a:endParaRPr lang="en-AU" sz="8000"/>
          </a:p>
          <a:p>
            <a:pPr marL="0" indent="0" fontAlgn="base">
              <a:buNone/>
            </a:pPr>
            <a:r>
              <a:rPr lang="en-AU" sz="8000">
                <a:solidFill>
                  <a:srgbClr val="1E383B"/>
                </a:solidFill>
                <a:latin typeface="Arial"/>
                <a:cs typeface="Arial"/>
              </a:rPr>
              <a:t> </a:t>
            </a:r>
            <a:r>
              <a:rPr lang="en-AU" sz="8000" i="1">
                <a:solidFill>
                  <a:srgbClr val="1E383B"/>
                </a:solidFill>
                <a:latin typeface="Arial"/>
                <a:cs typeface="Arial"/>
              </a:rPr>
              <a:t>The Cure for Sorrow: A Book of Blessings for Times of Grief</a:t>
            </a:r>
            <a:endParaRPr lang="en-AU" sz="8000" b="0" i="1">
              <a:effectLst/>
              <a:latin typeface="Arial"/>
              <a:cs typeface="Arial"/>
            </a:endParaRPr>
          </a:p>
          <a:p>
            <a:endParaRPr lang="en-US" i="1">
              <a:ea typeface="Calibri"/>
              <a:cs typeface="Calibri"/>
            </a:endParaRPr>
          </a:p>
        </p:txBody>
      </p:sp>
    </p:spTree>
    <p:extLst>
      <p:ext uri="{BB962C8B-B14F-4D97-AF65-F5344CB8AC3E}">
        <p14:creationId xmlns:p14="http://schemas.microsoft.com/office/powerpoint/2010/main" val="2932828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DB98D-1FD4-46D8-4C96-78541A90F96C}"/>
              </a:ext>
            </a:extLst>
          </p:cNvPr>
          <p:cNvSpPr>
            <a:spLocks noGrp="1"/>
          </p:cNvSpPr>
          <p:nvPr>
            <p:ph type="title"/>
          </p:nvPr>
        </p:nvSpPr>
        <p:spPr/>
        <p:txBody>
          <a:bodyPr/>
          <a:lstStyle/>
          <a:p>
            <a:r>
              <a:rPr lang="en-US"/>
              <a:t>WEEK FOUR</a:t>
            </a:r>
          </a:p>
        </p:txBody>
      </p:sp>
      <p:sp>
        <p:nvSpPr>
          <p:cNvPr id="3" name="Content Placeholder 2">
            <a:extLst>
              <a:ext uri="{FF2B5EF4-FFF2-40B4-BE49-F238E27FC236}">
                <a16:creationId xmlns:a16="http://schemas.microsoft.com/office/drawing/2014/main" id="{EDDB6D25-7BB3-0502-4D4C-F65981D9B92F}"/>
              </a:ext>
            </a:extLst>
          </p:cNvPr>
          <p:cNvSpPr>
            <a:spLocks noGrp="1"/>
          </p:cNvSpPr>
          <p:nvPr>
            <p:ph idx="1"/>
          </p:nvPr>
        </p:nvSpPr>
        <p:spPr/>
        <p:txBody>
          <a:bodyPr/>
          <a:lstStyle/>
          <a:p>
            <a:pPr marL="0" indent="0">
              <a:buNone/>
            </a:pPr>
            <a:r>
              <a:rPr lang="en-US" sz="8000" i="1"/>
              <a:t>COMMUNITIES OF LOVE</a:t>
            </a:r>
          </a:p>
          <a:p>
            <a:pPr marL="0" indent="0">
              <a:buNone/>
            </a:pPr>
            <a:endParaRPr lang="en-US"/>
          </a:p>
        </p:txBody>
      </p:sp>
      <p:sp>
        <p:nvSpPr>
          <p:cNvPr id="5" name="TextBox 4">
            <a:extLst>
              <a:ext uri="{FF2B5EF4-FFF2-40B4-BE49-F238E27FC236}">
                <a16:creationId xmlns:a16="http://schemas.microsoft.com/office/drawing/2014/main" id="{ECA3E3B1-0E46-D90B-A819-5B9F2972B4C5}"/>
              </a:ext>
            </a:extLst>
          </p:cNvPr>
          <p:cNvSpPr txBox="1"/>
          <p:nvPr/>
        </p:nvSpPr>
        <p:spPr>
          <a:xfrm>
            <a:off x="3051959" y="3247303"/>
            <a:ext cx="6103916" cy="369332"/>
          </a:xfrm>
          <a:prstGeom prst="rect">
            <a:avLst/>
          </a:prstGeom>
          <a:noFill/>
        </p:spPr>
        <p:txBody>
          <a:bodyPr wrap="square">
            <a:spAutoFit/>
          </a:bodyPr>
          <a:lstStyle/>
          <a:p>
            <a:r>
              <a:rPr lang="en-AU" b="0">
                <a:effectLst/>
              </a:rPr>
              <a:t> </a:t>
            </a:r>
            <a:endParaRPr lang="en-US"/>
          </a:p>
        </p:txBody>
      </p:sp>
      <p:pic>
        <p:nvPicPr>
          <p:cNvPr id="10" name="Picture 9">
            <a:extLst>
              <a:ext uri="{FF2B5EF4-FFF2-40B4-BE49-F238E27FC236}">
                <a16:creationId xmlns:a16="http://schemas.microsoft.com/office/drawing/2014/main" id="{43B5E2AA-2626-2DC8-72AB-3A2013DD1E1A}"/>
              </a:ext>
            </a:extLst>
          </p:cNvPr>
          <p:cNvPicPr>
            <a:picLocks noChangeAspect="1"/>
          </p:cNvPicPr>
          <p:nvPr/>
        </p:nvPicPr>
        <p:blipFill>
          <a:blip r:embed="rId2">
            <a:alphaModFix amt="35000"/>
          </a:blip>
          <a:stretch>
            <a:fillRect/>
          </a:stretch>
        </p:blipFill>
        <p:spPr>
          <a:xfrm>
            <a:off x="0" y="212999"/>
            <a:ext cx="12192000" cy="6645001"/>
          </a:xfrm>
          <a:prstGeom prst="rect">
            <a:avLst/>
          </a:prstGeom>
        </p:spPr>
      </p:pic>
    </p:spTree>
    <p:extLst>
      <p:ext uri="{BB962C8B-B14F-4D97-AF65-F5344CB8AC3E}">
        <p14:creationId xmlns:p14="http://schemas.microsoft.com/office/powerpoint/2010/main" val="1398075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A64C4-58EE-5EC8-551C-FED959AC00DB}"/>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CCC279ED-EEE9-DB69-3615-1E12528010B3}"/>
              </a:ext>
            </a:extLst>
          </p:cNvPr>
          <p:cNvSpPr>
            <a:spLocks noGrp="1"/>
          </p:cNvSpPr>
          <p:nvPr>
            <p:ph type="title"/>
          </p:nvPr>
        </p:nvSpPr>
        <p:spPr>
          <a:xfrm>
            <a:off x="2180492" y="365125"/>
            <a:ext cx="9173308" cy="1325563"/>
          </a:xfrm>
        </p:spPr>
        <p:txBody>
          <a:bodyPr/>
          <a:lstStyle/>
          <a:p>
            <a:r>
              <a:rPr lang="en-GB">
                <a:solidFill>
                  <a:srgbClr val="E46C0A"/>
                </a:solidFill>
                <a:latin typeface="Playball"/>
                <a:ea typeface="Playball"/>
                <a:cs typeface="Playball"/>
                <a:sym typeface="Playball"/>
              </a:rPr>
              <a:t>         </a:t>
            </a:r>
            <a:endParaRPr lang="en-US"/>
          </a:p>
        </p:txBody>
      </p:sp>
      <p:pic>
        <p:nvPicPr>
          <p:cNvPr id="3" name="Picture 2" descr="A waterfall in the forest&#10;&#10;Description automatically generated">
            <a:extLst>
              <a:ext uri="{FF2B5EF4-FFF2-40B4-BE49-F238E27FC236}">
                <a16:creationId xmlns:a16="http://schemas.microsoft.com/office/drawing/2014/main" id="{CA6C89C5-6055-1EFB-40E9-D3140A1AB22D}"/>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123" name="Content Placeholder 2">
            <a:extLst>
              <a:ext uri="{FF2B5EF4-FFF2-40B4-BE49-F238E27FC236}">
                <a16:creationId xmlns:a16="http://schemas.microsoft.com/office/drawing/2014/main" id="{C105520E-F986-FFDC-A4A5-F53FAEC18A1B}"/>
              </a:ext>
            </a:extLst>
          </p:cNvPr>
          <p:cNvSpPr>
            <a:spLocks noGrp="1"/>
          </p:cNvSpPr>
          <p:nvPr>
            <p:ph idx="1"/>
          </p:nvPr>
        </p:nvSpPr>
        <p:spPr>
          <a:xfrm>
            <a:off x="609600" y="1080655"/>
            <a:ext cx="10972800" cy="5777345"/>
          </a:xfrm>
        </p:spPr>
        <p:txBody>
          <a:bodyPr vert="horz" lIns="91440" tIns="45720" rIns="91440" bIns="45720" rtlCol="0" anchor="t">
            <a:normAutofit fontScale="77500" lnSpcReduction="20000"/>
          </a:bodyPr>
          <a:lstStyle/>
          <a:p>
            <a:pPr marL="0" indent="0" algn="ctr">
              <a:spcBef>
                <a:spcPts val="168"/>
              </a:spcBef>
              <a:buNone/>
            </a:pPr>
            <a:endParaRPr lang="en-US"/>
          </a:p>
          <a:p>
            <a:pPr marL="0" indent="0" algn="ctr">
              <a:buNone/>
            </a:pPr>
            <a:r>
              <a:rPr lang="en-AU"/>
              <a:t>Holy Spirit, we call upon your divine guidance, wisdom, and blessings for those gathered here today. </a:t>
            </a:r>
          </a:p>
          <a:p>
            <a:pPr marL="0" indent="0" algn="ctr">
              <a:buNone/>
            </a:pPr>
            <a:r>
              <a:rPr lang="en-AU"/>
              <a:t>We express our reverence for the traditional custodians of this land, both past and present, acknowledging their heritage and connection, weaved into the fabric of this community, and land we now call our home. </a:t>
            </a:r>
          </a:p>
          <a:p>
            <a:pPr marL="0" indent="0" algn="ctr">
              <a:buNone/>
            </a:pPr>
            <a:r>
              <a:rPr lang="en-AU"/>
              <a:t>As we reflect on the footsteps of those before us, and the generations who will follow in our wake, may our path be one of thoughtfulness and respect, bound together by God’s love and united one in land, one in Spirit, and one in Faith. </a:t>
            </a:r>
          </a:p>
          <a:p>
            <a:pPr marL="0" indent="0" algn="ctr">
              <a:buNone/>
            </a:pPr>
            <a:r>
              <a:rPr lang="en-AU"/>
              <a:t>Open our hearts to the needs of others, nurturing the bonds of this community with empathy and respect for all. Lead us along a path of reconciliation and mutual understanding, as we pray to hear voices in the community that are not heard. </a:t>
            </a:r>
          </a:p>
          <a:p>
            <a:pPr marL="0" indent="0" algn="ctr">
              <a:buNone/>
            </a:pPr>
            <a:r>
              <a:rPr lang="en-AU"/>
              <a:t>Help us to be courageous as Jesus calls us to be, as we strive to promote the common good, uphold the dignity of every person and support the less fortunate and unfavourable. </a:t>
            </a:r>
          </a:p>
          <a:p>
            <a:pPr marL="0" indent="0" algn="ctr">
              <a:buNone/>
            </a:pPr>
            <a:r>
              <a:rPr lang="en-AU"/>
              <a:t>We offer this prayer, trusting that you will inspire us to be instruments of peace and unity. </a:t>
            </a:r>
          </a:p>
          <a:p>
            <a:pPr marL="0" indent="0" algn="ctr">
              <a:buNone/>
            </a:pPr>
            <a:r>
              <a:rPr lang="en-AU"/>
              <a:t>Through Christ our Lord,</a:t>
            </a:r>
          </a:p>
          <a:p>
            <a:pPr marL="0" indent="0" algn="ctr">
              <a:buNone/>
            </a:pPr>
            <a:r>
              <a:rPr lang="en-AU"/>
              <a:t> Amen.</a:t>
            </a:r>
          </a:p>
          <a:p>
            <a:pPr marL="0" indent="0" algn="ctr">
              <a:buNone/>
            </a:pPr>
            <a:r>
              <a:rPr lang="en-AU" sz="2300"/>
              <a:t>From CDF Melbourne with Sherry Balcombe</a:t>
            </a:r>
            <a:endParaRPr lang="en-AU" sz="2300">
              <a:ea typeface="Calibri"/>
              <a:cs typeface="Calibri"/>
            </a:endParaRPr>
          </a:p>
          <a:p>
            <a:pPr marL="0" indent="0" algn="ctr">
              <a:buNone/>
            </a:pPr>
            <a:endParaRPr lang="en-US"/>
          </a:p>
        </p:txBody>
      </p:sp>
    </p:spTree>
    <p:extLst>
      <p:ext uri="{BB962C8B-B14F-4D97-AF65-F5344CB8AC3E}">
        <p14:creationId xmlns:p14="http://schemas.microsoft.com/office/powerpoint/2010/main" val="2804140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group of people posing for a photo&#10;&#10;Description automatically generated">
            <a:extLst>
              <a:ext uri="{FF2B5EF4-FFF2-40B4-BE49-F238E27FC236}">
                <a16:creationId xmlns:a16="http://schemas.microsoft.com/office/drawing/2014/main" id="{2CF00034-53A2-04E0-F7AB-D3E1188C7ED7}"/>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l="12689" r="12687" b="-2"/>
          <a:stretch/>
        </p:blipFill>
        <p:spPr>
          <a:xfrm>
            <a:off x="181899" y="182880"/>
            <a:ext cx="5915025" cy="6499784"/>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pic>
        <p:nvPicPr>
          <p:cNvPr id="6" name="Picture 5" descr="A group of children singing in a classroom&#10;&#10;Description automatically generated">
            <a:extLst>
              <a:ext uri="{FF2B5EF4-FFF2-40B4-BE49-F238E27FC236}">
                <a16:creationId xmlns:a16="http://schemas.microsoft.com/office/drawing/2014/main" id="{2C12C389-7CC0-3F70-BF9B-D0A532141D5D}"/>
              </a:ext>
            </a:extLst>
          </p:cNvPr>
          <p:cNvPicPr>
            <a:picLocks noChangeAspect="1"/>
          </p:cNvPicPr>
          <p:nvPr/>
        </p:nvPicPr>
        <p:blipFill>
          <a:blip r:embed="rId3">
            <a:alphaModFix amt="60000"/>
            <a:extLst>
              <a:ext uri="{28A0092B-C50C-407E-A947-70E740481C1C}">
                <a14:useLocalDpi xmlns:a14="http://schemas.microsoft.com/office/drawing/2010/main" val="0"/>
              </a:ext>
            </a:extLst>
          </a:blip>
          <a:srcRect r="31748"/>
          <a:stretch/>
        </p:blipFill>
        <p:spPr>
          <a:xfrm>
            <a:off x="6095156" y="182880"/>
            <a:ext cx="5915025" cy="6499784"/>
          </a:xfrm>
          <a:prstGeom prst="rect">
            <a:avLst/>
          </a:prstGeom>
        </p:spPr>
      </p:pic>
      <p:sp>
        <p:nvSpPr>
          <p:cNvPr id="2" name="Title 1">
            <a:extLst>
              <a:ext uri="{FF2B5EF4-FFF2-40B4-BE49-F238E27FC236}">
                <a16:creationId xmlns:a16="http://schemas.microsoft.com/office/drawing/2014/main" id="{B1BE7D5F-1311-D097-156A-B8F10F9EC3C3}"/>
              </a:ext>
            </a:extLst>
          </p:cNvPr>
          <p:cNvSpPr>
            <a:spLocks noGrp="1"/>
          </p:cNvSpPr>
          <p:nvPr>
            <p:ph type="title"/>
          </p:nvPr>
        </p:nvSpPr>
        <p:spPr>
          <a:xfrm>
            <a:off x="844614" y="557189"/>
            <a:ext cx="10509179" cy="2795808"/>
          </a:xfrm>
        </p:spPr>
        <p:txBody>
          <a:bodyPr anchor="b">
            <a:normAutofit/>
          </a:bodyPr>
          <a:lstStyle/>
          <a:p>
            <a:endParaRPr lang="en-US" sz="4000">
              <a:solidFill>
                <a:srgbClr val="FFFFFF"/>
              </a:solidFill>
            </a:endParaRPr>
          </a:p>
        </p:txBody>
      </p:sp>
      <p:sp>
        <p:nvSpPr>
          <p:cNvPr id="9" name="Content Placeholder 8">
            <a:extLst>
              <a:ext uri="{FF2B5EF4-FFF2-40B4-BE49-F238E27FC236}">
                <a16:creationId xmlns:a16="http://schemas.microsoft.com/office/drawing/2014/main" id="{A2545203-3BA8-E91B-4B8D-974973BDDF9F}"/>
              </a:ext>
            </a:extLst>
          </p:cNvPr>
          <p:cNvSpPr>
            <a:spLocks noGrp="1"/>
          </p:cNvSpPr>
          <p:nvPr>
            <p:ph idx="1"/>
          </p:nvPr>
        </p:nvSpPr>
        <p:spPr/>
        <p:txBody>
          <a:bodyPr>
            <a:normAutofit fontScale="85000" lnSpcReduction="20000"/>
          </a:bodyPr>
          <a:lstStyle/>
          <a:p>
            <a:pPr marL="0" indent="0">
              <a:buNone/>
            </a:pPr>
            <a:endParaRPr lang="en-US" sz="2800">
              <a:solidFill>
                <a:srgbClr val="FFFFFF"/>
              </a:solidFill>
              <a:highlight>
                <a:srgbClr val="FF0000"/>
              </a:highlight>
            </a:endParaRPr>
          </a:p>
          <a:p>
            <a:pPr marL="0" indent="0">
              <a:buNone/>
            </a:pPr>
            <a:endParaRPr lang="en-US">
              <a:solidFill>
                <a:srgbClr val="FFFFFF"/>
              </a:solidFill>
              <a:highlight>
                <a:srgbClr val="FF0000"/>
              </a:highlight>
            </a:endParaRPr>
          </a:p>
          <a:p>
            <a:pPr marL="0" indent="0">
              <a:buNone/>
            </a:pPr>
            <a:endParaRPr lang="en-US" sz="2800">
              <a:solidFill>
                <a:srgbClr val="FFFFFF"/>
              </a:solidFill>
              <a:highlight>
                <a:srgbClr val="FF0000"/>
              </a:highlight>
            </a:endParaRPr>
          </a:p>
          <a:p>
            <a:pPr marL="0" indent="0">
              <a:buNone/>
            </a:pPr>
            <a:endParaRPr lang="en-US">
              <a:solidFill>
                <a:srgbClr val="FFFFFF"/>
              </a:solidFill>
              <a:highlight>
                <a:srgbClr val="FF0000"/>
              </a:highlight>
            </a:endParaRPr>
          </a:p>
          <a:p>
            <a:pPr marL="0" indent="0">
              <a:buNone/>
            </a:pPr>
            <a:endParaRPr lang="en-US" sz="2800">
              <a:solidFill>
                <a:srgbClr val="FFFFFF"/>
              </a:solidFill>
              <a:highlight>
                <a:srgbClr val="FF0000"/>
              </a:highlight>
            </a:endParaRPr>
          </a:p>
          <a:p>
            <a:pPr marL="0" indent="0">
              <a:buNone/>
            </a:pPr>
            <a:endParaRPr lang="en-US" sz="2800">
              <a:solidFill>
                <a:srgbClr val="FFFFFF"/>
              </a:solidFill>
              <a:highlight>
                <a:srgbClr val="FF0000"/>
              </a:highlight>
            </a:endParaRPr>
          </a:p>
          <a:p>
            <a:pPr marL="0" indent="0">
              <a:buNone/>
            </a:pPr>
            <a:r>
              <a:rPr lang="en-US" sz="2800">
                <a:solidFill>
                  <a:srgbClr val="FFFFFF"/>
                </a:solidFill>
                <a:highlight>
                  <a:srgbClr val="FF0000"/>
                </a:highlight>
              </a:rPr>
              <a:t>What do you see in these photos?</a:t>
            </a:r>
          </a:p>
          <a:p>
            <a:pPr marL="0" indent="0">
              <a:buNone/>
            </a:pPr>
            <a:endParaRPr lang="en-US" sz="2800">
              <a:solidFill>
                <a:srgbClr val="FFFFFF"/>
              </a:solidFill>
              <a:highlight>
                <a:srgbClr val="FF0000"/>
              </a:highlight>
            </a:endParaRPr>
          </a:p>
          <a:p>
            <a:pPr marL="0" indent="0">
              <a:buNone/>
            </a:pPr>
            <a:r>
              <a:rPr lang="en-US" sz="2800">
                <a:solidFill>
                  <a:srgbClr val="FFFFFF"/>
                </a:solidFill>
                <a:highlight>
                  <a:srgbClr val="FF0000"/>
                </a:highlight>
              </a:rPr>
              <a:t>How could these images be connected to this week’s theme of love?</a:t>
            </a:r>
          </a:p>
          <a:p>
            <a:pPr marL="0" indent="0">
              <a:buNone/>
            </a:pPr>
            <a:endParaRPr lang="en-US" sz="2800">
              <a:solidFill>
                <a:srgbClr val="FFFFFF"/>
              </a:solidFill>
              <a:highlight>
                <a:srgbClr val="FF0000"/>
              </a:highlight>
            </a:endParaRPr>
          </a:p>
          <a:p>
            <a:pPr marL="0" indent="0">
              <a:buNone/>
            </a:pPr>
            <a:r>
              <a:rPr lang="en-US" sz="2800">
                <a:solidFill>
                  <a:srgbClr val="FFFFFF"/>
                </a:solidFill>
                <a:highlight>
                  <a:srgbClr val="FF0000"/>
                </a:highlight>
              </a:rPr>
              <a:t>Close your eyes and imagine your own love filled scene</a:t>
            </a:r>
          </a:p>
          <a:p>
            <a:pPr marL="0" indent="0">
              <a:buNone/>
            </a:pPr>
            <a:endParaRPr lang="en-US"/>
          </a:p>
        </p:txBody>
      </p:sp>
    </p:spTree>
    <p:extLst>
      <p:ext uri="{BB962C8B-B14F-4D97-AF65-F5344CB8AC3E}">
        <p14:creationId xmlns:p14="http://schemas.microsoft.com/office/powerpoint/2010/main" val="244976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0E35-AB53-64C8-8991-4D2B3E399F5B}"/>
              </a:ext>
            </a:extLst>
          </p:cNvPr>
          <p:cNvSpPr>
            <a:spLocks noGrp="1"/>
          </p:cNvSpPr>
          <p:nvPr>
            <p:ph type="title"/>
          </p:nvPr>
        </p:nvSpPr>
        <p:spPr/>
        <p:txBody>
          <a:bodyPr/>
          <a:lstStyle/>
          <a:p>
            <a:r>
              <a:rPr lang="en-US"/>
              <a:t>Opening Prayer</a:t>
            </a:r>
          </a:p>
        </p:txBody>
      </p:sp>
      <p:sp>
        <p:nvSpPr>
          <p:cNvPr id="3" name="Content Placeholder 2">
            <a:extLst>
              <a:ext uri="{FF2B5EF4-FFF2-40B4-BE49-F238E27FC236}">
                <a16:creationId xmlns:a16="http://schemas.microsoft.com/office/drawing/2014/main" id="{F27B8F3F-7BA3-0E9B-42F9-D2A59C91CA16}"/>
              </a:ext>
            </a:extLst>
          </p:cNvPr>
          <p:cNvSpPr>
            <a:spLocks noGrp="1"/>
          </p:cNvSpPr>
          <p:nvPr>
            <p:ph idx="1"/>
          </p:nvPr>
        </p:nvSpPr>
        <p:spPr/>
        <p:txBody>
          <a:bodyPr vert="horz" lIns="91440" tIns="45720" rIns="91440" bIns="45720" rtlCol="0" anchor="t">
            <a:normAutofit fontScale="85000" lnSpcReduction="20000"/>
          </a:bodyPr>
          <a:lstStyle/>
          <a:p>
            <a:pPr marL="0" indent="0" algn="ctr" rtl="0">
              <a:buNone/>
            </a:pPr>
            <a:r>
              <a:rPr lang="en-AU" b="0" i="0">
                <a:solidFill>
                  <a:srgbClr val="002B58"/>
                </a:solidFill>
                <a:effectLst/>
                <a:latin typeface="Droid Sans"/>
              </a:rPr>
              <a:t>God of Love</a:t>
            </a:r>
          </a:p>
          <a:p>
            <a:pPr marL="0" indent="0" algn="ctr" rtl="0">
              <a:buNone/>
            </a:pPr>
            <a:r>
              <a:rPr lang="en-AU" b="0" i="0">
                <a:solidFill>
                  <a:srgbClr val="222222"/>
                </a:solidFill>
                <a:effectLst/>
                <a:latin typeface="Droid Sans"/>
              </a:rPr>
              <a:t>In the Name of Love, we have come</a:t>
            </a:r>
          </a:p>
          <a:p>
            <a:pPr marL="0" indent="0" algn="ctr" rtl="0">
              <a:buNone/>
            </a:pPr>
            <a:r>
              <a:rPr lang="en-AU">
                <a:solidFill>
                  <a:srgbClr val="222222"/>
                </a:solidFill>
                <a:latin typeface="Droid Sans"/>
              </a:rPr>
              <a:t>To birth Jesus Christ into the world each day.</a:t>
            </a:r>
            <a:br>
              <a:rPr lang="en-AU" b="0" i="0">
                <a:solidFill>
                  <a:srgbClr val="222222"/>
                </a:solidFill>
                <a:effectLst/>
                <a:latin typeface="Droid Sans"/>
              </a:rPr>
            </a:br>
            <a:r>
              <a:rPr lang="en-AU" b="0" i="0">
                <a:solidFill>
                  <a:srgbClr val="222222"/>
                </a:solidFill>
                <a:effectLst/>
                <a:latin typeface="Droid Sans"/>
              </a:rPr>
              <a:t>In the Name of Love, we are here.</a:t>
            </a:r>
            <a:br>
              <a:rPr lang="en-AU" b="0" i="0">
                <a:solidFill>
                  <a:srgbClr val="222222"/>
                </a:solidFill>
                <a:effectLst/>
                <a:latin typeface="Droid Sans"/>
              </a:rPr>
            </a:br>
            <a:r>
              <a:rPr lang="en-AU" b="0" i="0">
                <a:solidFill>
                  <a:srgbClr val="222222"/>
                </a:solidFill>
                <a:effectLst/>
                <a:latin typeface="Droid Sans"/>
              </a:rPr>
              <a:t>And, in the Name of Love we will go.</a:t>
            </a:r>
          </a:p>
          <a:p>
            <a:pPr marL="0" indent="0" algn="ctr" rtl="0">
              <a:buNone/>
            </a:pPr>
            <a:r>
              <a:rPr lang="en-AU" b="0" i="0">
                <a:solidFill>
                  <a:srgbClr val="222222"/>
                </a:solidFill>
                <a:effectLst/>
                <a:latin typeface="Droid Sans"/>
              </a:rPr>
              <a:t>We will go to all creation </a:t>
            </a:r>
            <a:br>
              <a:rPr lang="en-AU" b="0" i="0">
                <a:solidFill>
                  <a:srgbClr val="222222"/>
                </a:solidFill>
                <a:effectLst/>
                <a:latin typeface="Droid Sans"/>
              </a:rPr>
            </a:br>
            <a:r>
              <a:rPr lang="en-AU" b="0" i="0">
                <a:solidFill>
                  <a:srgbClr val="222222"/>
                </a:solidFill>
                <a:effectLst/>
                <a:latin typeface="Droid Sans"/>
              </a:rPr>
              <a:t>Knowing in our Hearts and in our Souls</a:t>
            </a:r>
            <a:br>
              <a:rPr lang="en-AU" b="0" i="0">
                <a:solidFill>
                  <a:srgbClr val="222222"/>
                </a:solidFill>
                <a:effectLst/>
                <a:latin typeface="Droid Sans"/>
              </a:rPr>
            </a:br>
            <a:r>
              <a:rPr lang="en-AU" b="0" i="0">
                <a:solidFill>
                  <a:srgbClr val="222222"/>
                </a:solidFill>
                <a:effectLst/>
                <a:latin typeface="Droid Sans"/>
              </a:rPr>
              <a:t>that what we have experienced is truly Divine.</a:t>
            </a:r>
          </a:p>
          <a:p>
            <a:pPr marL="0" indent="0" algn="ctr" rtl="0">
              <a:buNone/>
            </a:pPr>
            <a:r>
              <a:rPr lang="en-AU" b="0" i="0">
                <a:solidFill>
                  <a:srgbClr val="222222"/>
                </a:solidFill>
                <a:effectLst/>
                <a:latin typeface="Droid Sans"/>
              </a:rPr>
              <a:t>We do not merely wait in this Season of Advent</a:t>
            </a:r>
            <a:r>
              <a:rPr lang="en-AU">
                <a:solidFill>
                  <a:srgbClr val="222222"/>
                </a:solidFill>
                <a:latin typeface="Droid Sans"/>
              </a:rPr>
              <a:t>.</a:t>
            </a:r>
            <a:endParaRPr lang="en-AU" b="0" i="0">
              <a:solidFill>
                <a:srgbClr val="222222"/>
              </a:solidFill>
              <a:effectLst/>
              <a:latin typeface="Droid Sans"/>
            </a:endParaRPr>
          </a:p>
          <a:p>
            <a:pPr marL="0" indent="0" algn="ctr" rtl="0">
              <a:buNone/>
            </a:pPr>
            <a:r>
              <a:rPr lang="en-AU" b="0" i="0">
                <a:solidFill>
                  <a:srgbClr val="222222"/>
                </a:solidFill>
                <a:effectLst/>
                <a:latin typeface="Droid Sans"/>
              </a:rPr>
              <a:t>We continually make Jesus known</a:t>
            </a:r>
            <a:r>
              <a:rPr lang="en-AU">
                <a:solidFill>
                  <a:srgbClr val="222222"/>
                </a:solidFill>
                <a:latin typeface="Droid Sans"/>
              </a:rPr>
              <a:t>.</a:t>
            </a:r>
            <a:endParaRPr lang="en-AU" b="0" i="0">
              <a:solidFill>
                <a:srgbClr val="222222"/>
              </a:solidFill>
              <a:effectLst/>
              <a:latin typeface="Droid Sans"/>
            </a:endParaRPr>
          </a:p>
          <a:p>
            <a:pPr marL="0" indent="0" algn="ctr" rtl="0">
              <a:buNone/>
            </a:pPr>
            <a:r>
              <a:rPr lang="en-AU">
                <a:solidFill>
                  <a:srgbClr val="222222"/>
                </a:solidFill>
                <a:latin typeface="Droid Sans"/>
              </a:rPr>
              <a:t>Amen</a:t>
            </a:r>
            <a:endParaRPr lang="en-AU" b="0" i="0">
              <a:solidFill>
                <a:srgbClr val="222222"/>
              </a:solidFill>
              <a:effectLst/>
              <a:latin typeface="Droid Sans"/>
            </a:endParaRPr>
          </a:p>
          <a:p>
            <a:pPr marL="0" indent="0" algn="r" rtl="0">
              <a:buNone/>
            </a:pPr>
            <a:r>
              <a:rPr lang="en-AU" sz="1600" b="0" i="1">
                <a:solidFill>
                  <a:srgbClr val="222222"/>
                </a:solidFill>
                <a:effectLst/>
                <a:latin typeface="Droid Sans"/>
              </a:rPr>
              <a:t>Adapted from Dennis Yount </a:t>
            </a:r>
            <a:endParaRPr lang="en-AU" sz="1600" b="0" i="0">
              <a:solidFill>
                <a:srgbClr val="222222"/>
              </a:solidFill>
              <a:effectLst/>
              <a:latin typeface="Droid Sans"/>
            </a:endParaRPr>
          </a:p>
          <a:p>
            <a:pPr marL="0" indent="0">
              <a:buNone/>
            </a:pPr>
            <a:endParaRPr lang="en-US"/>
          </a:p>
        </p:txBody>
      </p:sp>
    </p:spTree>
    <p:extLst>
      <p:ext uri="{BB962C8B-B14F-4D97-AF65-F5344CB8AC3E}">
        <p14:creationId xmlns:p14="http://schemas.microsoft.com/office/powerpoint/2010/main" val="920875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4E2E-8EA9-00DB-20EE-864BD4A556B5}"/>
              </a:ext>
            </a:extLst>
          </p:cNvPr>
          <p:cNvSpPr>
            <a:spLocks noGrp="1"/>
          </p:cNvSpPr>
          <p:nvPr>
            <p:ph type="title"/>
          </p:nvPr>
        </p:nvSpPr>
        <p:spPr/>
        <p:txBody>
          <a:bodyPr/>
          <a:lstStyle/>
          <a:p>
            <a:r>
              <a:rPr lang="en-AU" b="0" i="0">
                <a:solidFill>
                  <a:srgbClr val="1F1F1F"/>
                </a:solidFill>
                <a:effectLst/>
                <a:latin typeface="Google Sans"/>
              </a:rPr>
              <a:t>Luke 1:39-45</a:t>
            </a:r>
            <a:endParaRPr lang="en-US"/>
          </a:p>
        </p:txBody>
      </p:sp>
      <p:sp>
        <p:nvSpPr>
          <p:cNvPr id="3" name="Content Placeholder 2">
            <a:extLst>
              <a:ext uri="{FF2B5EF4-FFF2-40B4-BE49-F238E27FC236}">
                <a16:creationId xmlns:a16="http://schemas.microsoft.com/office/drawing/2014/main" id="{84EC640F-4C78-EB3D-944B-60E967C1E8CB}"/>
              </a:ext>
            </a:extLst>
          </p:cNvPr>
          <p:cNvSpPr>
            <a:spLocks noGrp="1"/>
          </p:cNvSpPr>
          <p:nvPr>
            <p:ph idx="1"/>
          </p:nvPr>
        </p:nvSpPr>
        <p:spPr/>
        <p:txBody>
          <a:bodyPr/>
          <a:lstStyle/>
          <a:p>
            <a:pPr marL="0" indent="0" algn="ctr">
              <a:buNone/>
            </a:pPr>
            <a:r>
              <a:rPr lang="en-AU" b="0" i="0">
                <a:solidFill>
                  <a:srgbClr val="000000"/>
                </a:solidFill>
                <a:effectLst/>
                <a:latin typeface="system-ui"/>
              </a:rPr>
              <a:t>At that time Mary got ready and hurried to a town in the hill country of Judea, where she entered Zechariah’s home and greeted Elizabeth. When Elizabeth heard Mary’s greeting, the baby leaped in her womb, and Elizabeth was filled with the Holy Spirit. In a loud voice she exclaimed: “Blessed are you among women, and blessed is the child you will bear! But why am I so favoured, that the mother of my Lord should come to me? As soon as the sound of your greeting reached my ears, the baby in my womb leaped for joy. Blessed is she who has believed that the Lord would fulfill his promises to her!”</a:t>
            </a:r>
            <a:endParaRPr lang="en-US"/>
          </a:p>
        </p:txBody>
      </p:sp>
    </p:spTree>
    <p:extLst>
      <p:ext uri="{BB962C8B-B14F-4D97-AF65-F5344CB8AC3E}">
        <p14:creationId xmlns:p14="http://schemas.microsoft.com/office/powerpoint/2010/main" val="2817108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42CC8-349F-9CDB-4790-CD911191AF20}"/>
              </a:ext>
            </a:extLst>
          </p:cNvPr>
          <p:cNvSpPr>
            <a:spLocks noGrp="1"/>
          </p:cNvSpPr>
          <p:nvPr>
            <p:ph type="title"/>
          </p:nvPr>
        </p:nvSpPr>
        <p:spPr/>
        <p:txBody>
          <a:bodyPr/>
          <a:lstStyle/>
          <a:p>
            <a:r>
              <a:rPr lang="en-US"/>
              <a:t>Choose one of the following words from the text, or one of your own.</a:t>
            </a:r>
          </a:p>
        </p:txBody>
      </p:sp>
      <p:sp>
        <p:nvSpPr>
          <p:cNvPr id="3" name="Content Placeholder 2">
            <a:extLst>
              <a:ext uri="{FF2B5EF4-FFF2-40B4-BE49-F238E27FC236}">
                <a16:creationId xmlns:a16="http://schemas.microsoft.com/office/drawing/2014/main" id="{B036C15F-6AA1-CF99-FCAE-DE1044BBC0F3}"/>
              </a:ext>
            </a:extLst>
          </p:cNvPr>
          <p:cNvSpPr>
            <a:spLocks noGrp="1"/>
          </p:cNvSpPr>
          <p:nvPr>
            <p:ph idx="1"/>
          </p:nvPr>
        </p:nvSpPr>
        <p:spPr/>
        <p:txBody>
          <a:bodyPr>
            <a:normAutofit fontScale="62500" lnSpcReduction="20000"/>
          </a:bodyPr>
          <a:lstStyle/>
          <a:p>
            <a:pPr marL="0" indent="0">
              <a:buNone/>
            </a:pPr>
            <a:r>
              <a:rPr lang="en-US" sz="9600"/>
              <a:t>HEARD        </a:t>
            </a:r>
          </a:p>
          <a:p>
            <a:pPr marL="0" indent="0">
              <a:buNone/>
            </a:pPr>
            <a:r>
              <a:rPr lang="en-US" sz="9600"/>
              <a:t>   GREETING</a:t>
            </a:r>
          </a:p>
          <a:p>
            <a:pPr marL="0" indent="0">
              <a:buNone/>
            </a:pPr>
            <a:r>
              <a:rPr lang="en-US" sz="9600"/>
              <a:t>           BLESSED</a:t>
            </a:r>
          </a:p>
          <a:p>
            <a:pPr marL="0" indent="0">
              <a:buNone/>
            </a:pPr>
            <a:r>
              <a:rPr lang="en-US" sz="9600"/>
              <a:t>                 FAVOURED</a:t>
            </a:r>
          </a:p>
          <a:p>
            <a:pPr marL="0" indent="0">
              <a:buNone/>
            </a:pPr>
            <a:r>
              <a:rPr lang="en-US" sz="9600"/>
              <a:t>                               READY</a:t>
            </a:r>
          </a:p>
          <a:p>
            <a:pPr marL="0" indent="0">
              <a:buNone/>
            </a:pPr>
            <a:r>
              <a:rPr lang="en-US" sz="3800"/>
              <a:t>Use the word as a mantra repeating it for yourself in silence for one minute</a:t>
            </a:r>
          </a:p>
        </p:txBody>
      </p:sp>
    </p:spTree>
    <p:extLst>
      <p:ext uri="{BB962C8B-B14F-4D97-AF65-F5344CB8AC3E}">
        <p14:creationId xmlns:p14="http://schemas.microsoft.com/office/powerpoint/2010/main" val="326260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FAA7-2903-6D97-EEED-95ADE6E37853}"/>
              </a:ext>
            </a:extLst>
          </p:cNvPr>
          <p:cNvSpPr>
            <a:spLocks noGrp="1"/>
          </p:cNvSpPr>
          <p:nvPr>
            <p:ph type="title"/>
          </p:nvPr>
        </p:nvSpPr>
        <p:spPr>
          <a:xfrm>
            <a:off x="838200" y="365125"/>
            <a:ext cx="10515600" cy="656153"/>
          </a:xfrm>
        </p:spPr>
        <p:txBody>
          <a:bodyPr>
            <a:normAutofit fontScale="90000"/>
          </a:bodyPr>
          <a:lstStyle/>
          <a:p>
            <a:br>
              <a:rPr lang="en-US"/>
            </a:br>
            <a:r>
              <a:rPr lang="en-US"/>
              <a:t>A Blessing  </a:t>
            </a:r>
          </a:p>
        </p:txBody>
      </p:sp>
      <p:sp>
        <p:nvSpPr>
          <p:cNvPr id="3" name="Content Placeholder 2">
            <a:extLst>
              <a:ext uri="{FF2B5EF4-FFF2-40B4-BE49-F238E27FC236}">
                <a16:creationId xmlns:a16="http://schemas.microsoft.com/office/drawing/2014/main" id="{F4AD4A48-9EAF-AFFB-F295-A677D1FA6363}"/>
              </a:ext>
            </a:extLst>
          </p:cNvPr>
          <p:cNvSpPr>
            <a:spLocks noGrp="1"/>
          </p:cNvSpPr>
          <p:nvPr>
            <p:ph sz="half" idx="1"/>
          </p:nvPr>
        </p:nvSpPr>
        <p:spPr>
          <a:xfrm>
            <a:off x="838200" y="869257"/>
            <a:ext cx="5271245" cy="5307706"/>
          </a:xfrm>
        </p:spPr>
        <p:txBody>
          <a:bodyPr>
            <a:normAutofit fontScale="25000" lnSpcReduction="20000"/>
          </a:bodyPr>
          <a:lstStyle/>
          <a:p>
            <a:pPr marL="0" indent="0" algn="l">
              <a:buNone/>
            </a:pPr>
            <a:endParaRPr lang="en-AU" sz="8000" b="0" i="0">
              <a:solidFill>
                <a:srgbClr val="333333"/>
              </a:solidFill>
              <a:effectLst/>
            </a:endParaRPr>
          </a:p>
          <a:p>
            <a:pPr marL="0" indent="0" algn="l">
              <a:buNone/>
            </a:pPr>
            <a:r>
              <a:rPr lang="en-AU" sz="8000" b="0" i="0">
                <a:solidFill>
                  <a:srgbClr val="333333"/>
                </a:solidFill>
                <a:effectLst/>
              </a:rPr>
              <a:t>If you would enter</a:t>
            </a:r>
            <a:br>
              <a:rPr lang="en-AU" sz="8000" b="0" i="0">
                <a:solidFill>
                  <a:srgbClr val="333333"/>
                </a:solidFill>
                <a:effectLst/>
              </a:rPr>
            </a:br>
            <a:r>
              <a:rPr lang="en-AU" sz="8000" b="0" i="0">
                <a:solidFill>
                  <a:srgbClr val="333333"/>
                </a:solidFill>
                <a:effectLst/>
              </a:rPr>
              <a:t>into the wilderness,</a:t>
            </a:r>
            <a:br>
              <a:rPr lang="en-AU" sz="8000" b="0" i="0">
                <a:solidFill>
                  <a:srgbClr val="333333"/>
                </a:solidFill>
                <a:effectLst/>
              </a:rPr>
            </a:br>
            <a:r>
              <a:rPr lang="en-AU" sz="8000" b="0" i="0">
                <a:solidFill>
                  <a:srgbClr val="333333"/>
                </a:solidFill>
                <a:effectLst/>
              </a:rPr>
              <a:t>do not begin</a:t>
            </a:r>
            <a:br>
              <a:rPr lang="en-AU" sz="8000" b="0" i="0">
                <a:solidFill>
                  <a:srgbClr val="333333"/>
                </a:solidFill>
                <a:effectLst/>
              </a:rPr>
            </a:br>
            <a:r>
              <a:rPr lang="en-AU" sz="8000" b="0" i="0">
                <a:solidFill>
                  <a:srgbClr val="333333"/>
                </a:solidFill>
                <a:effectLst/>
              </a:rPr>
              <a:t>without a blessing.</a:t>
            </a:r>
          </a:p>
          <a:p>
            <a:pPr marL="0" indent="0" algn="l">
              <a:buNone/>
            </a:pPr>
            <a:r>
              <a:rPr lang="en-AU" sz="8000" b="0" i="0">
                <a:solidFill>
                  <a:srgbClr val="333333"/>
                </a:solidFill>
                <a:effectLst/>
              </a:rPr>
              <a:t>Do not leave</a:t>
            </a:r>
            <a:br>
              <a:rPr lang="en-AU" sz="8000" b="0" i="0">
                <a:solidFill>
                  <a:srgbClr val="333333"/>
                </a:solidFill>
                <a:effectLst/>
              </a:rPr>
            </a:br>
            <a:r>
              <a:rPr lang="en-AU" sz="8000" b="0" i="0">
                <a:solidFill>
                  <a:srgbClr val="333333"/>
                </a:solidFill>
                <a:effectLst/>
              </a:rPr>
              <a:t>without hearing</a:t>
            </a:r>
            <a:br>
              <a:rPr lang="en-AU" sz="8000" b="0" i="0">
                <a:solidFill>
                  <a:srgbClr val="333333"/>
                </a:solidFill>
                <a:effectLst/>
              </a:rPr>
            </a:br>
            <a:r>
              <a:rPr lang="en-AU" sz="8000" b="0" i="0">
                <a:solidFill>
                  <a:srgbClr val="333333"/>
                </a:solidFill>
                <a:effectLst/>
              </a:rPr>
              <a:t>who you are:</a:t>
            </a:r>
            <a:br>
              <a:rPr lang="en-AU" sz="8000" b="0" i="0">
                <a:solidFill>
                  <a:srgbClr val="333333"/>
                </a:solidFill>
                <a:effectLst/>
              </a:rPr>
            </a:br>
            <a:r>
              <a:rPr lang="en-AU" sz="8000" b="0" i="0">
                <a:solidFill>
                  <a:srgbClr val="333333"/>
                </a:solidFill>
                <a:effectLst/>
              </a:rPr>
              <a:t>Beloved,</a:t>
            </a:r>
            <a:br>
              <a:rPr lang="en-AU" sz="8000" b="0" i="0">
                <a:solidFill>
                  <a:srgbClr val="333333"/>
                </a:solidFill>
                <a:effectLst/>
              </a:rPr>
            </a:br>
            <a:r>
              <a:rPr lang="en-AU" sz="8000" b="0" i="0">
                <a:solidFill>
                  <a:srgbClr val="333333"/>
                </a:solidFill>
                <a:effectLst/>
              </a:rPr>
              <a:t>named by the One</a:t>
            </a:r>
            <a:br>
              <a:rPr lang="en-AU" sz="8000" b="0" i="0">
                <a:solidFill>
                  <a:srgbClr val="333333"/>
                </a:solidFill>
                <a:effectLst/>
              </a:rPr>
            </a:br>
            <a:r>
              <a:rPr lang="en-AU" sz="8000" b="0" i="0">
                <a:solidFill>
                  <a:srgbClr val="333333"/>
                </a:solidFill>
                <a:effectLst/>
              </a:rPr>
              <a:t>who has travelled this path</a:t>
            </a:r>
            <a:br>
              <a:rPr lang="en-AU" sz="8000" b="0" i="0">
                <a:solidFill>
                  <a:srgbClr val="333333"/>
                </a:solidFill>
                <a:effectLst/>
              </a:rPr>
            </a:br>
            <a:r>
              <a:rPr lang="en-AU" sz="8000" b="0" i="0">
                <a:solidFill>
                  <a:srgbClr val="333333"/>
                </a:solidFill>
                <a:effectLst/>
              </a:rPr>
              <a:t>before you.</a:t>
            </a:r>
            <a:endParaRPr lang="en-AU" sz="8000">
              <a:solidFill>
                <a:srgbClr val="333333"/>
              </a:solidFill>
            </a:endParaRPr>
          </a:p>
          <a:p>
            <a:pPr marL="0" indent="0" algn="l">
              <a:buNone/>
            </a:pPr>
            <a:r>
              <a:rPr lang="en-AU" sz="8000" b="0" i="0">
                <a:solidFill>
                  <a:srgbClr val="333333"/>
                </a:solidFill>
                <a:effectLst/>
              </a:rPr>
              <a:t>Do not go</a:t>
            </a:r>
            <a:br>
              <a:rPr lang="en-AU" sz="8000"/>
            </a:br>
            <a:r>
              <a:rPr lang="en-AU" sz="8000" b="0" i="0">
                <a:solidFill>
                  <a:srgbClr val="333333"/>
                </a:solidFill>
                <a:effectLst/>
              </a:rPr>
              <a:t>without letting it echo</a:t>
            </a:r>
            <a:br>
              <a:rPr lang="en-AU" sz="8000"/>
            </a:br>
            <a:r>
              <a:rPr lang="en-AU" sz="8000" b="0" i="0">
                <a:solidFill>
                  <a:srgbClr val="333333"/>
                </a:solidFill>
                <a:effectLst/>
              </a:rPr>
              <a:t>in your ears,</a:t>
            </a:r>
            <a:br>
              <a:rPr lang="en-AU" sz="8000"/>
            </a:br>
            <a:r>
              <a:rPr lang="en-AU" sz="8000" b="0" i="0">
                <a:solidFill>
                  <a:srgbClr val="333333"/>
                </a:solidFill>
                <a:effectLst/>
              </a:rPr>
              <a:t>and if you find</a:t>
            </a:r>
            <a:br>
              <a:rPr lang="en-AU" sz="8000"/>
            </a:br>
            <a:r>
              <a:rPr lang="en-AU" sz="8000" b="0" i="0">
                <a:solidFill>
                  <a:srgbClr val="333333"/>
                </a:solidFill>
                <a:effectLst/>
              </a:rPr>
              <a:t>it is hard</a:t>
            </a:r>
            <a:br>
              <a:rPr lang="en-AU" sz="8000"/>
            </a:br>
            <a:r>
              <a:rPr lang="en-AU" sz="8000" b="0" i="0">
                <a:solidFill>
                  <a:srgbClr val="333333"/>
                </a:solidFill>
                <a:effectLst/>
              </a:rPr>
              <a:t>to let it into your heart,</a:t>
            </a:r>
            <a:br>
              <a:rPr lang="en-AU" sz="8000"/>
            </a:br>
            <a:r>
              <a:rPr lang="en-AU" sz="8000" b="0" i="0">
                <a:solidFill>
                  <a:srgbClr val="333333"/>
                </a:solidFill>
                <a:effectLst/>
              </a:rPr>
              <a:t>do not despair.</a:t>
            </a:r>
            <a:br>
              <a:rPr lang="en-AU" sz="8000"/>
            </a:br>
            <a:r>
              <a:rPr lang="en-AU" sz="8000" b="0" i="0">
                <a:solidFill>
                  <a:srgbClr val="333333"/>
                </a:solidFill>
                <a:effectLst/>
              </a:rPr>
              <a:t>That is what</a:t>
            </a:r>
            <a:br>
              <a:rPr lang="en-AU" sz="8000"/>
            </a:br>
            <a:r>
              <a:rPr lang="en-AU" sz="8000" b="0" i="0">
                <a:solidFill>
                  <a:srgbClr val="333333"/>
                </a:solidFill>
                <a:effectLst/>
              </a:rPr>
              <a:t>this journey is for.</a:t>
            </a:r>
          </a:p>
          <a:p>
            <a:pPr marL="0" indent="0">
              <a:buNone/>
            </a:pPr>
            <a:endParaRPr lang="en-US"/>
          </a:p>
        </p:txBody>
      </p:sp>
      <p:sp>
        <p:nvSpPr>
          <p:cNvPr id="4" name="Content Placeholder 3">
            <a:extLst>
              <a:ext uri="{FF2B5EF4-FFF2-40B4-BE49-F238E27FC236}">
                <a16:creationId xmlns:a16="http://schemas.microsoft.com/office/drawing/2014/main" id="{2E113CB4-CCF2-9C13-ECED-619962733969}"/>
              </a:ext>
            </a:extLst>
          </p:cNvPr>
          <p:cNvSpPr>
            <a:spLocks noGrp="1"/>
          </p:cNvSpPr>
          <p:nvPr>
            <p:ph sz="half" idx="2"/>
          </p:nvPr>
        </p:nvSpPr>
        <p:spPr>
          <a:xfrm>
            <a:off x="6104965" y="1014934"/>
            <a:ext cx="5248835" cy="5162029"/>
          </a:xfrm>
        </p:spPr>
        <p:txBody>
          <a:bodyPr>
            <a:normAutofit fontScale="25000" lnSpcReduction="20000"/>
          </a:bodyPr>
          <a:lstStyle/>
          <a:p>
            <a:pPr marL="0" indent="0">
              <a:buNone/>
            </a:pPr>
            <a:endParaRPr lang="en-AU" sz="8000" b="0" i="0">
              <a:effectLst/>
            </a:endParaRPr>
          </a:p>
          <a:p>
            <a:pPr marL="0" indent="0">
              <a:buNone/>
            </a:pPr>
            <a:r>
              <a:rPr lang="en-AU" sz="8000" b="0" i="0">
                <a:effectLst/>
              </a:rPr>
              <a:t>I cannot promise</a:t>
            </a:r>
            <a:br>
              <a:rPr lang="en-AU" sz="8000"/>
            </a:br>
            <a:r>
              <a:rPr lang="en-AU" sz="8000" b="0" i="0">
                <a:effectLst/>
              </a:rPr>
              <a:t>this blessing will free you</a:t>
            </a:r>
            <a:br>
              <a:rPr lang="en-AU" sz="8000"/>
            </a:br>
            <a:r>
              <a:rPr lang="en-AU" sz="8000" b="0" i="0">
                <a:effectLst/>
              </a:rPr>
              <a:t>from danger,</a:t>
            </a:r>
            <a:br>
              <a:rPr lang="en-AU" sz="8000"/>
            </a:br>
            <a:r>
              <a:rPr lang="en-AU" sz="8000" b="0" i="0">
                <a:effectLst/>
              </a:rPr>
              <a:t>from fear,</a:t>
            </a:r>
            <a:br>
              <a:rPr lang="en-AU" sz="8000"/>
            </a:br>
            <a:r>
              <a:rPr lang="en-AU" sz="8000" b="0" i="0">
                <a:effectLst/>
              </a:rPr>
              <a:t>from hunger</a:t>
            </a:r>
            <a:br>
              <a:rPr lang="en-AU" sz="8000"/>
            </a:br>
            <a:r>
              <a:rPr lang="en-AU" sz="8000" b="0" i="0">
                <a:effectLst/>
              </a:rPr>
              <a:t>or thirst,</a:t>
            </a:r>
            <a:br>
              <a:rPr lang="en-AU" sz="8000"/>
            </a:br>
            <a:r>
              <a:rPr lang="en-AU" sz="8000" b="0" i="0">
                <a:effectLst/>
              </a:rPr>
              <a:t>from the scorching</a:t>
            </a:r>
            <a:br>
              <a:rPr lang="en-AU" sz="8000"/>
            </a:br>
            <a:r>
              <a:rPr lang="en-AU" sz="8000" b="0" i="0">
                <a:effectLst/>
              </a:rPr>
              <a:t>of sun</a:t>
            </a:r>
            <a:br>
              <a:rPr lang="en-AU" sz="8000"/>
            </a:br>
            <a:r>
              <a:rPr lang="en-AU" sz="8000" b="0" i="0">
                <a:effectLst/>
              </a:rPr>
              <a:t>or the fall</a:t>
            </a:r>
            <a:br>
              <a:rPr lang="en-AU" sz="8000"/>
            </a:br>
            <a:r>
              <a:rPr lang="en-AU" sz="8000" b="0" i="0">
                <a:effectLst/>
              </a:rPr>
              <a:t>of the night.</a:t>
            </a:r>
          </a:p>
          <a:p>
            <a:pPr marL="0" indent="0">
              <a:buNone/>
            </a:pPr>
            <a:endParaRPr lang="en-AU" sz="8000"/>
          </a:p>
          <a:p>
            <a:pPr marL="0" indent="0" algn="l">
              <a:buNone/>
            </a:pPr>
            <a:r>
              <a:rPr lang="en-AU" sz="8000" b="0" i="0">
                <a:effectLst/>
              </a:rPr>
              <a:t>But I can tell you</a:t>
            </a:r>
            <a:br>
              <a:rPr lang="en-AU" sz="8000" b="0" i="0">
                <a:effectLst/>
              </a:rPr>
            </a:br>
            <a:r>
              <a:rPr lang="en-AU" sz="8000" b="0" i="0">
                <a:effectLst/>
              </a:rPr>
              <a:t>that on this path</a:t>
            </a:r>
            <a:br>
              <a:rPr lang="en-AU" sz="8000" b="0" i="0">
                <a:effectLst/>
              </a:rPr>
            </a:br>
            <a:r>
              <a:rPr lang="en-AU" sz="8000" b="0" i="0">
                <a:effectLst/>
              </a:rPr>
              <a:t>there will be help.</a:t>
            </a:r>
          </a:p>
          <a:p>
            <a:pPr marL="0" indent="0" algn="l">
              <a:buNone/>
            </a:pPr>
            <a:r>
              <a:rPr lang="en-AU" sz="8000" b="0" i="0">
                <a:effectLst/>
              </a:rPr>
              <a:t>I can tell you</a:t>
            </a:r>
            <a:br>
              <a:rPr lang="en-AU" sz="8000" b="0" i="0">
                <a:effectLst/>
              </a:rPr>
            </a:br>
            <a:r>
              <a:rPr lang="en-AU" sz="8000" b="0" i="0">
                <a:effectLst/>
              </a:rPr>
              <a:t>that on this way</a:t>
            </a:r>
            <a:br>
              <a:rPr lang="en-AU" sz="8000" b="0" i="0">
                <a:effectLst/>
              </a:rPr>
            </a:br>
            <a:r>
              <a:rPr lang="en-AU" sz="8000" b="0" i="0">
                <a:effectLst/>
              </a:rPr>
              <a:t>there will be rest.</a:t>
            </a:r>
          </a:p>
          <a:p>
            <a:pPr marL="0" indent="0">
              <a:buNone/>
            </a:pPr>
            <a:br>
              <a:rPr lang="en-AU"/>
            </a:br>
            <a:endParaRPr lang="en-US"/>
          </a:p>
        </p:txBody>
      </p:sp>
    </p:spTree>
    <p:extLst>
      <p:ext uri="{BB962C8B-B14F-4D97-AF65-F5344CB8AC3E}">
        <p14:creationId xmlns:p14="http://schemas.microsoft.com/office/powerpoint/2010/main" val="472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0129-890F-268D-2C3D-F4E7C6D3315A}"/>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F8D08D91-2AE7-A917-E8F1-511E6C9E59B9}"/>
              </a:ext>
            </a:extLst>
          </p:cNvPr>
          <p:cNvSpPr>
            <a:spLocks noGrp="1"/>
          </p:cNvSpPr>
          <p:nvPr>
            <p:ph type="title"/>
          </p:nvPr>
        </p:nvSpPr>
        <p:spPr>
          <a:xfrm>
            <a:off x="2180492" y="365125"/>
            <a:ext cx="9173308" cy="1325563"/>
          </a:xfrm>
        </p:spPr>
        <p:txBody>
          <a:bodyPr/>
          <a:lstStyle/>
          <a:p>
            <a:r>
              <a:rPr lang="en-GB">
                <a:solidFill>
                  <a:srgbClr val="E46C0A"/>
                </a:solidFill>
                <a:latin typeface="Playball"/>
                <a:ea typeface="Playball"/>
                <a:cs typeface="Playball"/>
                <a:sym typeface="Playball"/>
              </a:rPr>
              <a:t>         </a:t>
            </a:r>
            <a:endParaRPr lang="en-US"/>
          </a:p>
        </p:txBody>
      </p:sp>
      <p:pic>
        <p:nvPicPr>
          <p:cNvPr id="3" name="Picture 2" descr="A waterfall in the forest&#10;&#10;Description automatically generated">
            <a:extLst>
              <a:ext uri="{FF2B5EF4-FFF2-40B4-BE49-F238E27FC236}">
                <a16:creationId xmlns:a16="http://schemas.microsoft.com/office/drawing/2014/main" id="{8D32AC3B-358E-8CCE-75FD-0689F514EC6A}"/>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123" name="Content Placeholder 2">
            <a:extLst>
              <a:ext uri="{FF2B5EF4-FFF2-40B4-BE49-F238E27FC236}">
                <a16:creationId xmlns:a16="http://schemas.microsoft.com/office/drawing/2014/main" id="{EF284531-813B-CD99-3C38-09B6B5FE6384}"/>
              </a:ext>
            </a:extLst>
          </p:cNvPr>
          <p:cNvSpPr>
            <a:spLocks noGrp="1"/>
          </p:cNvSpPr>
          <p:nvPr>
            <p:ph idx="1"/>
          </p:nvPr>
        </p:nvSpPr>
        <p:spPr>
          <a:xfrm>
            <a:off x="609600" y="1080655"/>
            <a:ext cx="10972800" cy="5777345"/>
          </a:xfrm>
        </p:spPr>
        <p:txBody>
          <a:bodyPr vert="horz" lIns="91440" tIns="45720" rIns="91440" bIns="45720" rtlCol="0" anchor="t">
            <a:normAutofit fontScale="77500" lnSpcReduction="20000"/>
          </a:bodyPr>
          <a:lstStyle/>
          <a:p>
            <a:pPr marL="0" indent="0" algn="ctr">
              <a:spcBef>
                <a:spcPts val="168"/>
              </a:spcBef>
              <a:buNone/>
            </a:pPr>
            <a:endParaRPr lang="en-US"/>
          </a:p>
          <a:p>
            <a:pPr marL="0" indent="0" algn="ctr">
              <a:buNone/>
            </a:pPr>
            <a:r>
              <a:rPr lang="en-AU"/>
              <a:t>Holy Spirit, we call upon your divine guidance, wisdom, and blessings for those gathered here today. </a:t>
            </a:r>
          </a:p>
          <a:p>
            <a:pPr marL="0" indent="0" algn="ctr">
              <a:buNone/>
            </a:pPr>
            <a:r>
              <a:rPr lang="en-AU"/>
              <a:t>We express our reverence for the traditional custodians of this land, both past and present, acknowledging their heritage and connection, weaved into the fabric of this community, and land we now call our home. </a:t>
            </a:r>
          </a:p>
          <a:p>
            <a:pPr marL="0" indent="0" algn="ctr">
              <a:buNone/>
            </a:pPr>
            <a:r>
              <a:rPr lang="en-AU"/>
              <a:t>As we reflect on the footsteps of those before us, and the generations who will follow in our wake, may our path be one of thoughtfulness and respect, bound together by God’s love and united one in land, one in Spirit, and one in Faith. </a:t>
            </a:r>
          </a:p>
          <a:p>
            <a:pPr marL="0" indent="0" algn="ctr">
              <a:buNone/>
            </a:pPr>
            <a:r>
              <a:rPr lang="en-AU"/>
              <a:t>Open our hearts to the needs of others, nurturing the bonds of this community with empathy and respect for all. Lead us along a path of reconciliation and mutual understanding, as we pray to hear voices in the community that are not heard. </a:t>
            </a:r>
          </a:p>
          <a:p>
            <a:pPr marL="0" indent="0" algn="ctr">
              <a:buNone/>
            </a:pPr>
            <a:r>
              <a:rPr lang="en-AU"/>
              <a:t>Help us to be courageous as Jesus calls us to be, as we strive to promote the common good, uphold the dignity of every person and support the less fortunate and unfavourable. </a:t>
            </a:r>
          </a:p>
          <a:p>
            <a:pPr marL="0" indent="0" algn="ctr">
              <a:buNone/>
            </a:pPr>
            <a:r>
              <a:rPr lang="en-AU"/>
              <a:t>We offer this prayer, trusting that you will inspire us to be instruments of peace and unity. </a:t>
            </a:r>
          </a:p>
          <a:p>
            <a:pPr marL="0" indent="0" algn="ctr">
              <a:buNone/>
            </a:pPr>
            <a:r>
              <a:rPr lang="en-AU"/>
              <a:t>Through Christ our Lord,</a:t>
            </a:r>
          </a:p>
          <a:p>
            <a:pPr marL="0" indent="0" algn="ctr">
              <a:buNone/>
            </a:pPr>
            <a:r>
              <a:rPr lang="en-AU"/>
              <a:t> Amen.</a:t>
            </a:r>
          </a:p>
          <a:p>
            <a:pPr marL="0" indent="0" algn="ctr">
              <a:buNone/>
            </a:pPr>
            <a:r>
              <a:rPr lang="en-AU" sz="2300"/>
              <a:t>From CDF Melbourne with Sherry Balcombe</a:t>
            </a:r>
            <a:endParaRPr lang="en-AU" sz="2300">
              <a:ea typeface="Calibri"/>
              <a:cs typeface="Calibri"/>
            </a:endParaRPr>
          </a:p>
          <a:p>
            <a:pPr marL="0" indent="0" algn="ctr">
              <a:buNone/>
            </a:pPr>
            <a:endParaRPr lang="en-US"/>
          </a:p>
        </p:txBody>
      </p:sp>
    </p:spTree>
    <p:extLst>
      <p:ext uri="{BB962C8B-B14F-4D97-AF65-F5344CB8AC3E}">
        <p14:creationId xmlns:p14="http://schemas.microsoft.com/office/powerpoint/2010/main" val="387113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F1132-0E8A-E643-F769-FC8E4226FC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64C1A3-6088-669E-84E1-E7915AB150DC}"/>
              </a:ext>
            </a:extLst>
          </p:cNvPr>
          <p:cNvSpPr>
            <a:spLocks noGrp="1"/>
          </p:cNvSpPr>
          <p:nvPr>
            <p:ph sz="half" idx="1"/>
          </p:nvPr>
        </p:nvSpPr>
        <p:spPr/>
        <p:txBody>
          <a:bodyPr>
            <a:normAutofit fontScale="70000" lnSpcReduction="20000"/>
          </a:bodyPr>
          <a:lstStyle/>
          <a:p>
            <a:pPr marL="0" indent="0" algn="l">
              <a:buNone/>
            </a:pPr>
            <a:r>
              <a:rPr lang="en-AU" b="0" i="0">
                <a:solidFill>
                  <a:srgbClr val="333333"/>
                </a:solidFill>
                <a:effectLst/>
              </a:rPr>
              <a:t>I can tell you</a:t>
            </a:r>
            <a:br>
              <a:rPr lang="en-AU" b="0" i="0">
                <a:solidFill>
                  <a:srgbClr val="333333"/>
                </a:solidFill>
                <a:effectLst/>
              </a:rPr>
            </a:br>
            <a:r>
              <a:rPr lang="en-AU" b="0" i="0">
                <a:solidFill>
                  <a:srgbClr val="333333"/>
                </a:solidFill>
                <a:effectLst/>
              </a:rPr>
              <a:t>that you will know</a:t>
            </a:r>
            <a:br>
              <a:rPr lang="en-AU" b="0" i="0">
                <a:solidFill>
                  <a:srgbClr val="333333"/>
                </a:solidFill>
                <a:effectLst/>
              </a:rPr>
            </a:br>
            <a:r>
              <a:rPr lang="en-AU" b="0" i="0">
                <a:solidFill>
                  <a:srgbClr val="333333"/>
                </a:solidFill>
                <a:effectLst/>
              </a:rPr>
              <a:t>the strange graces</a:t>
            </a:r>
            <a:br>
              <a:rPr lang="en-AU" b="0" i="0">
                <a:solidFill>
                  <a:srgbClr val="333333"/>
                </a:solidFill>
                <a:effectLst/>
              </a:rPr>
            </a:br>
            <a:r>
              <a:rPr lang="en-AU" b="0" i="0">
                <a:solidFill>
                  <a:srgbClr val="333333"/>
                </a:solidFill>
                <a:effectLst/>
              </a:rPr>
              <a:t>that come to our aid</a:t>
            </a:r>
            <a:br>
              <a:rPr lang="en-AU" b="0" i="0">
                <a:solidFill>
                  <a:srgbClr val="333333"/>
                </a:solidFill>
                <a:effectLst/>
              </a:rPr>
            </a:br>
            <a:r>
              <a:rPr lang="en-AU" b="0" i="0">
                <a:solidFill>
                  <a:srgbClr val="333333"/>
                </a:solidFill>
                <a:effectLst/>
              </a:rPr>
              <a:t>only on a road</a:t>
            </a:r>
            <a:br>
              <a:rPr lang="en-AU" b="0" i="0">
                <a:solidFill>
                  <a:srgbClr val="333333"/>
                </a:solidFill>
                <a:effectLst/>
              </a:rPr>
            </a:br>
            <a:r>
              <a:rPr lang="en-AU" b="0" i="0">
                <a:solidFill>
                  <a:srgbClr val="333333"/>
                </a:solidFill>
                <a:effectLst/>
              </a:rPr>
              <a:t>such as this,</a:t>
            </a:r>
            <a:br>
              <a:rPr lang="en-AU" b="0" i="0">
                <a:solidFill>
                  <a:srgbClr val="333333"/>
                </a:solidFill>
                <a:effectLst/>
              </a:rPr>
            </a:br>
            <a:r>
              <a:rPr lang="en-AU" b="0" i="0">
                <a:solidFill>
                  <a:srgbClr val="333333"/>
                </a:solidFill>
                <a:effectLst/>
              </a:rPr>
              <a:t>that fly to meet us</a:t>
            </a:r>
            <a:br>
              <a:rPr lang="en-AU" b="0" i="0">
                <a:solidFill>
                  <a:srgbClr val="333333"/>
                </a:solidFill>
                <a:effectLst/>
              </a:rPr>
            </a:br>
            <a:r>
              <a:rPr lang="en-AU" b="0" i="0">
                <a:solidFill>
                  <a:srgbClr val="333333"/>
                </a:solidFill>
                <a:effectLst/>
              </a:rPr>
              <a:t>bearing comfort</a:t>
            </a:r>
            <a:br>
              <a:rPr lang="en-AU" b="0" i="0">
                <a:solidFill>
                  <a:srgbClr val="333333"/>
                </a:solidFill>
                <a:effectLst/>
              </a:rPr>
            </a:br>
            <a:r>
              <a:rPr lang="en-AU" b="0" i="0">
                <a:solidFill>
                  <a:srgbClr val="333333"/>
                </a:solidFill>
                <a:effectLst/>
              </a:rPr>
              <a:t>and strength,</a:t>
            </a:r>
            <a:br>
              <a:rPr lang="en-AU" b="0" i="0">
                <a:solidFill>
                  <a:srgbClr val="333333"/>
                </a:solidFill>
                <a:effectLst/>
              </a:rPr>
            </a:br>
            <a:r>
              <a:rPr lang="en-AU" b="0" i="0">
                <a:solidFill>
                  <a:srgbClr val="333333"/>
                </a:solidFill>
                <a:effectLst/>
              </a:rPr>
              <a:t>that come alongside us</a:t>
            </a:r>
            <a:br>
              <a:rPr lang="en-AU" b="0" i="0">
                <a:solidFill>
                  <a:srgbClr val="333333"/>
                </a:solidFill>
                <a:effectLst/>
              </a:rPr>
            </a:br>
            <a:r>
              <a:rPr lang="en-AU" b="0" i="0">
                <a:solidFill>
                  <a:srgbClr val="333333"/>
                </a:solidFill>
                <a:effectLst/>
              </a:rPr>
              <a:t>for no other cause</a:t>
            </a:r>
            <a:br>
              <a:rPr lang="en-AU" b="0" i="0">
                <a:solidFill>
                  <a:srgbClr val="333333"/>
                </a:solidFill>
                <a:effectLst/>
              </a:rPr>
            </a:br>
            <a:r>
              <a:rPr lang="en-AU" b="0" i="0">
                <a:solidFill>
                  <a:srgbClr val="333333"/>
                </a:solidFill>
                <a:effectLst/>
              </a:rPr>
              <a:t>than to lean themselves</a:t>
            </a:r>
            <a:br>
              <a:rPr lang="en-AU" b="0" i="0">
                <a:solidFill>
                  <a:srgbClr val="333333"/>
                </a:solidFill>
                <a:effectLst/>
              </a:rPr>
            </a:br>
            <a:r>
              <a:rPr lang="en-AU" b="0" i="0">
                <a:solidFill>
                  <a:srgbClr val="333333"/>
                </a:solidFill>
                <a:effectLst/>
              </a:rPr>
              <a:t>toward our ear</a:t>
            </a:r>
            <a:br>
              <a:rPr lang="en-AU" b="0" i="0">
                <a:solidFill>
                  <a:srgbClr val="333333"/>
                </a:solidFill>
                <a:effectLst/>
              </a:rPr>
            </a:br>
            <a:r>
              <a:rPr lang="en-AU" b="0" i="0">
                <a:solidFill>
                  <a:srgbClr val="333333"/>
                </a:solidFill>
                <a:effectLst/>
              </a:rPr>
              <a:t>and with their</a:t>
            </a:r>
            <a:br>
              <a:rPr lang="en-AU" b="0" i="0">
                <a:solidFill>
                  <a:srgbClr val="333333"/>
                </a:solidFill>
                <a:effectLst/>
              </a:rPr>
            </a:br>
            <a:r>
              <a:rPr lang="en-AU" b="0" i="0">
                <a:solidFill>
                  <a:srgbClr val="333333"/>
                </a:solidFill>
                <a:effectLst/>
              </a:rPr>
              <a:t>curious insistence</a:t>
            </a:r>
            <a:br>
              <a:rPr lang="en-AU" b="0" i="0">
                <a:solidFill>
                  <a:srgbClr val="333333"/>
                </a:solidFill>
                <a:effectLst/>
              </a:rPr>
            </a:br>
            <a:r>
              <a:rPr lang="en-AU" b="0" i="0">
                <a:solidFill>
                  <a:srgbClr val="333333"/>
                </a:solidFill>
                <a:effectLst/>
              </a:rPr>
              <a:t>whisper our name:</a:t>
            </a:r>
          </a:p>
          <a:p>
            <a:pPr marL="0" indent="0" algn="l">
              <a:buNone/>
            </a:pPr>
            <a:r>
              <a:rPr lang="en-AU" b="0" i="1">
                <a:solidFill>
                  <a:srgbClr val="333333"/>
                </a:solidFill>
                <a:effectLst/>
              </a:rPr>
              <a:t>Beloved.</a:t>
            </a:r>
            <a:br>
              <a:rPr lang="en-AU" b="0" i="0">
                <a:solidFill>
                  <a:srgbClr val="333333"/>
                </a:solidFill>
                <a:effectLst/>
              </a:rPr>
            </a:br>
            <a:r>
              <a:rPr lang="en-AU" b="0" i="1">
                <a:solidFill>
                  <a:srgbClr val="333333"/>
                </a:solidFill>
                <a:effectLst/>
              </a:rPr>
              <a:t>Beloved.</a:t>
            </a:r>
            <a:br>
              <a:rPr lang="en-AU" b="0" i="0">
                <a:solidFill>
                  <a:srgbClr val="333333"/>
                </a:solidFill>
                <a:effectLst/>
              </a:rPr>
            </a:br>
            <a:r>
              <a:rPr lang="en-AU" b="0" i="1">
                <a:solidFill>
                  <a:srgbClr val="333333"/>
                </a:solidFill>
                <a:effectLst/>
              </a:rPr>
              <a:t>Beloved.</a:t>
            </a:r>
            <a:endParaRPr lang="en-AU" b="0" i="0">
              <a:solidFill>
                <a:srgbClr val="333333"/>
              </a:solidFill>
              <a:effectLst/>
            </a:endParaRPr>
          </a:p>
          <a:p>
            <a:endParaRPr lang="en-US"/>
          </a:p>
        </p:txBody>
      </p:sp>
      <p:sp>
        <p:nvSpPr>
          <p:cNvPr id="4" name="Content Placeholder 3">
            <a:extLst>
              <a:ext uri="{FF2B5EF4-FFF2-40B4-BE49-F238E27FC236}">
                <a16:creationId xmlns:a16="http://schemas.microsoft.com/office/drawing/2014/main" id="{62B8FBB4-533C-6CDD-B637-AA0D624DF309}"/>
              </a:ext>
            </a:extLst>
          </p:cNvPr>
          <p:cNvSpPr>
            <a:spLocks noGrp="1"/>
          </p:cNvSpPr>
          <p:nvPr>
            <p:ph sz="half" idx="2"/>
          </p:nvPr>
        </p:nvSpPr>
        <p:spPr/>
        <p:txBody>
          <a:bodyPr>
            <a:normAutofit fontScale="70000" lnSpcReduction="20000"/>
          </a:bodyPr>
          <a:lstStyle/>
          <a:p>
            <a:pPr marL="0" indent="0">
              <a:buNone/>
            </a:pPr>
            <a:r>
              <a:rPr lang="en-US"/>
              <a:t>By Jan Richardson</a:t>
            </a:r>
          </a:p>
        </p:txBody>
      </p:sp>
    </p:spTree>
    <p:extLst>
      <p:ext uri="{BB962C8B-B14F-4D97-AF65-F5344CB8AC3E}">
        <p14:creationId xmlns:p14="http://schemas.microsoft.com/office/powerpoint/2010/main" val="2465352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1273-A227-C444-33FC-E2E467EB878C}"/>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id="{047C2868-BD24-4899-6E94-A58A1CB44B0A}"/>
              </a:ext>
            </a:extLst>
          </p:cNvPr>
          <p:cNvSpPr>
            <a:spLocks noGrp="1"/>
          </p:cNvSpPr>
          <p:nvPr>
            <p:ph idx="1"/>
          </p:nvPr>
        </p:nvSpPr>
        <p:spPr>
          <a:xfrm>
            <a:off x="838200" y="1510748"/>
            <a:ext cx="10515600" cy="4666215"/>
          </a:xfrm>
        </p:spPr>
        <p:txBody>
          <a:bodyPr vert="horz" lIns="91440" tIns="45720" rIns="91440" bIns="45720" rtlCol="0" anchor="t">
            <a:normAutofit fontScale="92500" lnSpcReduction="20000"/>
          </a:bodyPr>
          <a:lstStyle/>
          <a:p>
            <a:pPr marL="0" indent="0">
              <a:buNone/>
            </a:pPr>
            <a:r>
              <a:rPr lang="en-US"/>
              <a:t>The school communities of Lumen Christi </a:t>
            </a:r>
            <a:r>
              <a:rPr lang="en-US" err="1"/>
              <a:t>Delacombe</a:t>
            </a:r>
            <a:r>
              <a:rPr lang="en-US"/>
              <a:t>, St. Paul’s Mildura, Our Lady Help of Christians </a:t>
            </a:r>
            <a:r>
              <a:rPr lang="en-US" err="1"/>
              <a:t>Wendouree</a:t>
            </a:r>
            <a:r>
              <a:rPr lang="en-US"/>
              <a:t>, and St. Brigid’s College Horsham for images used throughout.</a:t>
            </a:r>
          </a:p>
          <a:p>
            <a:pPr marL="0" indent="0">
              <a:buNone/>
            </a:pPr>
            <a:endParaRPr lang="en-US"/>
          </a:p>
          <a:p>
            <a:pPr marL="0" indent="0">
              <a:buNone/>
            </a:pPr>
            <a:r>
              <a:rPr lang="en-US"/>
              <a:t>The Catholic Development Fund Melbourne with Sherry Balcombe for </a:t>
            </a:r>
            <a:endParaRPr lang="en-US">
              <a:ea typeface="Calibri"/>
              <a:cs typeface="Calibri"/>
            </a:endParaRPr>
          </a:p>
          <a:p>
            <a:pPr marL="0" indent="0">
              <a:buNone/>
            </a:pPr>
            <a:r>
              <a:rPr lang="en-US"/>
              <a:t>Prayer of Acknowledgment</a:t>
            </a:r>
          </a:p>
          <a:p>
            <a:pPr marL="0" indent="0">
              <a:buNone/>
            </a:pPr>
            <a:endParaRPr lang="en-US"/>
          </a:p>
          <a:p>
            <a:pPr marL="0" indent="0">
              <a:buNone/>
            </a:pPr>
            <a:r>
              <a:rPr lang="en-US"/>
              <a:t>Prayers &amp; Blessings:</a:t>
            </a:r>
          </a:p>
          <a:p>
            <a:pPr marL="0" indent="0">
              <a:buNone/>
            </a:pPr>
            <a:r>
              <a:rPr lang="en-US"/>
              <a:t>Cameron </a:t>
            </a:r>
            <a:r>
              <a:rPr lang="en-US" err="1"/>
              <a:t>Bellm</a:t>
            </a:r>
            <a:endParaRPr lang="en-US"/>
          </a:p>
          <a:p>
            <a:pPr marL="0" indent="0">
              <a:buNone/>
            </a:pPr>
            <a:r>
              <a:rPr lang="en-US"/>
              <a:t>Jan Richardson</a:t>
            </a:r>
          </a:p>
          <a:p>
            <a:pPr marL="0" indent="0">
              <a:buNone/>
            </a:pPr>
            <a:r>
              <a:rPr lang="en-US"/>
              <a:t>Mary Lou </a:t>
            </a:r>
            <a:r>
              <a:rPr lang="en-AU" sz="2800" b="0" i="1">
                <a:solidFill>
                  <a:srgbClr val="222222"/>
                </a:solidFill>
                <a:effectLst/>
                <a:latin typeface="Droid Sans"/>
              </a:rPr>
              <a:t>Kownacki, OSB</a:t>
            </a:r>
            <a:endParaRPr lang="en-AU" sz="2800" b="0" i="0">
              <a:solidFill>
                <a:srgbClr val="222222"/>
              </a:solidFill>
              <a:effectLst/>
              <a:latin typeface="Droid Sans"/>
            </a:endParaRPr>
          </a:p>
          <a:p>
            <a:pPr marL="0" indent="0">
              <a:buNone/>
            </a:pPr>
            <a:r>
              <a:rPr lang="en-US"/>
              <a:t>Dennis Yount</a:t>
            </a:r>
          </a:p>
        </p:txBody>
      </p:sp>
    </p:spTree>
    <p:extLst>
      <p:ext uri="{BB962C8B-B14F-4D97-AF65-F5344CB8AC3E}">
        <p14:creationId xmlns:p14="http://schemas.microsoft.com/office/powerpoint/2010/main" val="2947989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descr="A group of people posing for a photo&#10;&#10;Description automatically generated">
            <a:extLst>
              <a:ext uri="{FF2B5EF4-FFF2-40B4-BE49-F238E27FC236}">
                <a16:creationId xmlns:a16="http://schemas.microsoft.com/office/drawing/2014/main" id="{AE3C92D9-968C-C5B1-9603-E67F2FC8835C}"/>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l="19627" r="19628" b="1"/>
          <a:stretch/>
        </p:blipFill>
        <p:spPr>
          <a:xfrm>
            <a:off x="181899" y="182880"/>
            <a:ext cx="5915025" cy="6499784"/>
          </a:xfrm>
          <a:prstGeom prst="rect">
            <a:avLst/>
          </a:prstGeom>
        </p:spPr>
      </p:pic>
      <p:pic>
        <p:nvPicPr>
          <p:cNvPr id="4" name="Picture 3" descr="Two girls holding a wooden object&#10;&#10;Description automatically generated">
            <a:extLst>
              <a:ext uri="{FF2B5EF4-FFF2-40B4-BE49-F238E27FC236}">
                <a16:creationId xmlns:a16="http://schemas.microsoft.com/office/drawing/2014/main" id="{FA19DA40-76B1-537B-6686-72473C8E1DA4}"/>
              </a:ext>
            </a:extLst>
          </p:cNvPr>
          <p:cNvPicPr>
            <a:picLocks noChangeAspect="1"/>
          </p:cNvPicPr>
          <p:nvPr/>
        </p:nvPicPr>
        <p:blipFill>
          <a:blip r:embed="rId3">
            <a:alphaModFix amt="60000"/>
            <a:extLst>
              <a:ext uri="{28A0092B-C50C-407E-A947-70E740481C1C}">
                <a14:useLocalDpi xmlns:a14="http://schemas.microsoft.com/office/drawing/2010/main" val="0"/>
              </a:ext>
            </a:extLst>
          </a:blip>
          <a:srcRect r="1" b="17587"/>
          <a:stretch/>
        </p:blipFill>
        <p:spPr>
          <a:xfrm>
            <a:off x="6095156" y="182880"/>
            <a:ext cx="5915025" cy="6499784"/>
          </a:xfrm>
          <a:prstGeom prst="rect">
            <a:avLst/>
          </a:prstGeom>
        </p:spPr>
      </p:pic>
      <p:sp>
        <p:nvSpPr>
          <p:cNvPr id="2" name="Title 1">
            <a:extLst>
              <a:ext uri="{FF2B5EF4-FFF2-40B4-BE49-F238E27FC236}">
                <a16:creationId xmlns:a16="http://schemas.microsoft.com/office/drawing/2014/main" id="{5E653941-D097-B0A6-B233-1D3BF005745D}"/>
              </a:ext>
            </a:extLst>
          </p:cNvPr>
          <p:cNvSpPr>
            <a:spLocks noGrp="1"/>
          </p:cNvSpPr>
          <p:nvPr>
            <p:ph type="title"/>
          </p:nvPr>
        </p:nvSpPr>
        <p:spPr>
          <a:xfrm>
            <a:off x="844614" y="557189"/>
            <a:ext cx="10509179" cy="2795808"/>
          </a:xfrm>
        </p:spPr>
        <p:txBody>
          <a:bodyPr anchor="b">
            <a:normAutofit/>
          </a:bodyPr>
          <a:lstStyle/>
          <a:p>
            <a:br>
              <a:rPr lang="en-US" sz="1600">
                <a:solidFill>
                  <a:schemeClr val="bg1"/>
                </a:solidFill>
                <a:highlight>
                  <a:srgbClr val="FF0000"/>
                </a:highlight>
              </a:rPr>
            </a:br>
            <a:endParaRPr lang="en-US" sz="4000">
              <a:solidFill>
                <a:srgbClr val="FFFFFF"/>
              </a:solidFill>
            </a:endParaRPr>
          </a:p>
        </p:txBody>
      </p:sp>
      <p:sp>
        <p:nvSpPr>
          <p:cNvPr id="26" name="Content Placeholder 8">
            <a:extLst>
              <a:ext uri="{FF2B5EF4-FFF2-40B4-BE49-F238E27FC236}">
                <a16:creationId xmlns:a16="http://schemas.microsoft.com/office/drawing/2014/main" id="{27B37867-5481-F3BA-FF9B-18187C27BFF9}"/>
              </a:ext>
            </a:extLst>
          </p:cNvPr>
          <p:cNvSpPr>
            <a:spLocks noGrp="1"/>
          </p:cNvSpPr>
          <p:nvPr>
            <p:ph idx="1"/>
          </p:nvPr>
        </p:nvSpPr>
        <p:spPr>
          <a:xfrm>
            <a:off x="844614" y="3526300"/>
            <a:ext cx="10509179" cy="2588458"/>
          </a:xfrm>
        </p:spPr>
        <p:txBody>
          <a:bodyPr vert="horz" lIns="91440" tIns="45720" rIns="91440" bIns="45720" rtlCol="0" anchor="t">
            <a:normAutofit lnSpcReduction="10000"/>
          </a:bodyPr>
          <a:lstStyle/>
          <a:p>
            <a:pPr marL="0" indent="0">
              <a:buNone/>
            </a:pPr>
            <a:endParaRPr lang="en-US" sz="2000">
              <a:solidFill>
                <a:srgbClr val="FFFFFF"/>
              </a:solidFill>
              <a:highlight>
                <a:srgbClr val="FF0000"/>
              </a:highlight>
            </a:endParaRPr>
          </a:p>
          <a:p>
            <a:pPr marL="0" indent="0">
              <a:buNone/>
            </a:pPr>
            <a:endParaRPr lang="en-US" sz="2000">
              <a:solidFill>
                <a:srgbClr val="FFFFFF"/>
              </a:solidFill>
              <a:highlight>
                <a:srgbClr val="FF0000"/>
              </a:highlight>
            </a:endParaRPr>
          </a:p>
          <a:p>
            <a:pPr marL="0" indent="0">
              <a:buNone/>
            </a:pPr>
            <a:r>
              <a:rPr lang="en-US" sz="2000">
                <a:solidFill>
                  <a:srgbClr val="FFFFFF"/>
                </a:solidFill>
                <a:highlight>
                  <a:srgbClr val="FF0000"/>
                </a:highlight>
              </a:rPr>
              <a:t>What do you see in these photos?</a:t>
            </a:r>
          </a:p>
          <a:p>
            <a:pPr marL="0" indent="0">
              <a:buNone/>
            </a:pPr>
            <a:endParaRPr lang="en-US" sz="2000">
              <a:solidFill>
                <a:srgbClr val="FFFFFF"/>
              </a:solidFill>
              <a:highlight>
                <a:srgbClr val="FF0000"/>
              </a:highlight>
            </a:endParaRPr>
          </a:p>
          <a:p>
            <a:pPr marL="0" indent="0">
              <a:buNone/>
            </a:pPr>
            <a:r>
              <a:rPr lang="en-US" sz="2000">
                <a:solidFill>
                  <a:srgbClr val="FFFFFF"/>
                </a:solidFill>
                <a:highlight>
                  <a:srgbClr val="FF0000"/>
                </a:highlight>
              </a:rPr>
              <a:t>How could these images be connected to this week’s theme of hope?</a:t>
            </a:r>
          </a:p>
          <a:p>
            <a:pPr marL="0" indent="0">
              <a:buNone/>
            </a:pPr>
            <a:endParaRPr lang="en-US" sz="2000">
              <a:solidFill>
                <a:srgbClr val="FFFFFF"/>
              </a:solidFill>
              <a:highlight>
                <a:srgbClr val="FF0000"/>
              </a:highlight>
            </a:endParaRPr>
          </a:p>
          <a:p>
            <a:pPr marL="0" indent="0">
              <a:buNone/>
            </a:pPr>
            <a:r>
              <a:rPr lang="en-US" sz="2000">
                <a:solidFill>
                  <a:srgbClr val="FFFFFF"/>
                </a:solidFill>
                <a:highlight>
                  <a:srgbClr val="FF0000"/>
                </a:highlight>
              </a:rPr>
              <a:t>Close your eyes and imagine your own hope filled scene.</a:t>
            </a:r>
            <a:endParaRPr lang="en-US" sz="2000">
              <a:solidFill>
                <a:srgbClr val="FFFFFF"/>
              </a:solidFill>
              <a:highlight>
                <a:srgbClr val="FF0000"/>
              </a:highlight>
              <a:ea typeface="Calibri"/>
              <a:cs typeface="Calibri"/>
            </a:endParaRPr>
          </a:p>
          <a:p>
            <a:pPr marL="0" indent="0">
              <a:buNone/>
            </a:pPr>
            <a:endParaRPr lang="en-US" sz="2000">
              <a:solidFill>
                <a:srgbClr val="FFFFFF"/>
              </a:solidFill>
              <a:highlight>
                <a:srgbClr val="FF0000"/>
              </a:highlight>
            </a:endParaRPr>
          </a:p>
          <a:p>
            <a:pPr marL="0" indent="0">
              <a:buNone/>
            </a:pPr>
            <a:endParaRPr lang="en-US" sz="2000">
              <a:solidFill>
                <a:srgbClr val="FFFFFF"/>
              </a:solidFill>
              <a:highlight>
                <a:srgbClr val="FF0000"/>
              </a:highlight>
            </a:endParaRPr>
          </a:p>
        </p:txBody>
      </p:sp>
    </p:spTree>
    <p:extLst>
      <p:ext uri="{BB962C8B-B14F-4D97-AF65-F5344CB8AC3E}">
        <p14:creationId xmlns:p14="http://schemas.microsoft.com/office/powerpoint/2010/main" val="257300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8326-9767-1F8A-7375-8670E766EE50}"/>
              </a:ext>
            </a:extLst>
          </p:cNvPr>
          <p:cNvSpPr>
            <a:spLocks noGrp="1"/>
          </p:cNvSpPr>
          <p:nvPr>
            <p:ph type="title"/>
          </p:nvPr>
        </p:nvSpPr>
        <p:spPr>
          <a:xfrm>
            <a:off x="838200" y="365126"/>
            <a:ext cx="10515600" cy="739280"/>
          </a:xfrm>
        </p:spPr>
        <p:txBody>
          <a:bodyPr>
            <a:normAutofit fontScale="90000"/>
          </a:bodyPr>
          <a:lstStyle/>
          <a:p>
            <a:r>
              <a:rPr lang="en-US"/>
              <a:t>Opening Prayer</a:t>
            </a:r>
            <a:br>
              <a:rPr lang="en-US"/>
            </a:br>
            <a:endParaRPr lang="en-US"/>
          </a:p>
        </p:txBody>
      </p:sp>
      <p:sp>
        <p:nvSpPr>
          <p:cNvPr id="3" name="Content Placeholder 2">
            <a:extLst>
              <a:ext uri="{FF2B5EF4-FFF2-40B4-BE49-F238E27FC236}">
                <a16:creationId xmlns:a16="http://schemas.microsoft.com/office/drawing/2014/main" id="{98E7D449-1A01-E8B5-F0DF-0765ECADFA4D}"/>
              </a:ext>
            </a:extLst>
          </p:cNvPr>
          <p:cNvSpPr>
            <a:spLocks noGrp="1"/>
          </p:cNvSpPr>
          <p:nvPr>
            <p:ph idx="1"/>
          </p:nvPr>
        </p:nvSpPr>
        <p:spPr>
          <a:xfrm>
            <a:off x="510639" y="3697"/>
            <a:ext cx="10845074" cy="7211892"/>
          </a:xfrm>
        </p:spPr>
        <p:txBody>
          <a:bodyPr vert="horz" lIns="91440" tIns="45720" rIns="91440" bIns="45720" rtlCol="0" anchor="t">
            <a:noAutofit/>
          </a:bodyPr>
          <a:lstStyle/>
          <a:p>
            <a:pPr marL="0" indent="0">
              <a:buNone/>
            </a:pPr>
            <a:endParaRPr lang="en-US" sz="2000">
              <a:ea typeface="Calibri"/>
              <a:cs typeface="Calibri"/>
            </a:endParaRPr>
          </a:p>
          <a:p>
            <a:pPr marL="0" indent="0" algn="ctr">
              <a:buNone/>
            </a:pPr>
            <a:r>
              <a:rPr lang="en-AU" sz="2000" b="0" i="0" dirty="0">
                <a:effectLst/>
              </a:rPr>
              <a:t>God of Hope</a:t>
            </a:r>
            <a:r>
              <a:rPr lang="en-AU" sz="2000" dirty="0"/>
              <a:t>  - Cameron </a:t>
            </a:r>
            <a:r>
              <a:rPr lang="en-AU" sz="2000" dirty="0" err="1"/>
              <a:t>Bellm</a:t>
            </a:r>
            <a:endParaRPr lang="en-AU" sz="1600" b="0" i="0" dirty="0" err="1">
              <a:effectLst/>
              <a:latin typeface="Arial"/>
              <a:ea typeface="Calibri"/>
              <a:cs typeface="Arial"/>
            </a:endParaRPr>
          </a:p>
          <a:p>
            <a:pPr marL="0" indent="0" algn="ctr">
              <a:buNone/>
            </a:pPr>
            <a:r>
              <a:rPr lang="en-AU" sz="2000" b="0" i="0" dirty="0">
                <a:effectLst/>
              </a:rPr>
              <a:t>When our lofty words of love have been emptied of their meaning,</a:t>
            </a:r>
            <a:br>
              <a:rPr lang="en-AU" sz="2000" b="0" i="0" dirty="0">
                <a:effectLst/>
              </a:rPr>
            </a:br>
            <a:r>
              <a:rPr lang="en-AU" sz="2000" b="0" i="0" dirty="0">
                <a:effectLst/>
              </a:rPr>
              <a:t>When our borders and computer screens have erected impenetrable walls,</a:t>
            </a:r>
            <a:br>
              <a:rPr lang="en-AU" sz="2000" b="0" i="0" dirty="0">
                <a:effectLst/>
              </a:rPr>
            </a:br>
            <a:r>
              <a:rPr lang="en-AU" sz="2000" b="0" i="0" dirty="0">
                <a:effectLst/>
              </a:rPr>
              <a:t>When our minds are so quick to conflate "other" with "enemy,"</a:t>
            </a:r>
            <a:br>
              <a:rPr lang="en-AU" sz="2000" b="0" i="0" dirty="0">
                <a:effectLst/>
              </a:rPr>
            </a:br>
            <a:r>
              <a:rPr lang="en-AU" sz="2000" b="0" i="0" dirty="0">
                <a:effectLst/>
              </a:rPr>
              <a:t>How will we find our common humanity?</a:t>
            </a:r>
            <a:br>
              <a:rPr lang="en-AU" sz="2000" b="0" i="0" dirty="0">
                <a:effectLst/>
              </a:rPr>
            </a:br>
            <a:r>
              <a:rPr lang="en-AU" sz="2000" b="0" i="0" dirty="0">
                <a:effectLst/>
              </a:rPr>
              <a:t>It's never too late to make an earnest and tender start.</a:t>
            </a:r>
            <a:br>
              <a:rPr lang="en-AU" sz="2000" b="0" i="0" dirty="0">
                <a:effectLst/>
              </a:rPr>
            </a:br>
            <a:r>
              <a:rPr lang="en-AU" sz="2000" b="0" i="0" dirty="0">
                <a:effectLst/>
              </a:rPr>
              <a:t>May we remove from our pockets the stones we intended to throw</a:t>
            </a:r>
            <a:br>
              <a:rPr lang="en-AU" sz="2000" b="0" i="0" dirty="0">
                <a:effectLst/>
              </a:rPr>
            </a:br>
            <a:r>
              <a:rPr lang="en-AU" sz="2000" b="0" i="0" dirty="0">
                <a:effectLst/>
              </a:rPr>
              <a:t>And cement them together to build a home that welcomes all.</a:t>
            </a:r>
            <a:br>
              <a:rPr lang="en-AU" sz="2000" b="0" i="0" dirty="0">
                <a:effectLst/>
              </a:rPr>
            </a:br>
            <a:r>
              <a:rPr lang="en-AU" sz="2000" b="0" i="0" dirty="0">
                <a:effectLst/>
              </a:rPr>
              <a:t>May we repent of our indifference and move into genuine encounter.</a:t>
            </a:r>
            <a:br>
              <a:rPr lang="en-AU" sz="2000" b="0" i="0" dirty="0">
                <a:effectLst/>
              </a:rPr>
            </a:br>
            <a:r>
              <a:rPr lang="en-AU" sz="2000" b="0" i="0" dirty="0">
                <a:effectLst/>
              </a:rPr>
              <a:t>Instead of drawing battle lines,</a:t>
            </a:r>
            <a:br>
              <a:rPr lang="en-AU" sz="2000" b="0" i="0" dirty="0">
                <a:effectLst/>
              </a:rPr>
            </a:br>
            <a:r>
              <a:rPr lang="en-AU" sz="2000" b="0" i="0" dirty="0">
                <a:effectLst/>
              </a:rPr>
              <a:t>May we draw our chairs up to a communal table,</a:t>
            </a:r>
            <a:br>
              <a:rPr lang="en-AU" sz="2000" b="0" i="0" dirty="0">
                <a:effectLst/>
              </a:rPr>
            </a:br>
            <a:r>
              <a:rPr lang="en-AU" sz="2000" b="0" i="0" dirty="0">
                <a:effectLst/>
              </a:rPr>
              <a:t>Where we can feast in the knowledge of our shared dignity.</a:t>
            </a:r>
            <a:br>
              <a:rPr lang="en-AU" sz="2000" b="0" i="0" dirty="0">
                <a:effectLst/>
              </a:rPr>
            </a:br>
            <a:r>
              <a:rPr lang="en-AU" sz="2000" b="0" i="0" dirty="0">
                <a:effectLst/>
              </a:rPr>
              <a:t>May God grant us the holy vision</a:t>
            </a:r>
            <a:br>
              <a:rPr lang="en-AU" sz="2000" b="0" i="0" dirty="0">
                <a:effectLst/>
              </a:rPr>
            </a:br>
            <a:r>
              <a:rPr lang="en-AU" sz="2000" b="0" i="0" dirty="0">
                <a:effectLst/>
              </a:rPr>
              <a:t>To see every human being a sacred mystery,</a:t>
            </a:r>
            <a:br>
              <a:rPr lang="en-AU" sz="2000" b="0" i="0" dirty="0">
                <a:effectLst/>
              </a:rPr>
            </a:br>
            <a:r>
              <a:rPr lang="en-AU" sz="2000" b="0" i="0" dirty="0">
                <a:effectLst/>
              </a:rPr>
              <a:t>And may we love each mystery not abstractly, but concretely.</a:t>
            </a:r>
            <a:br>
              <a:rPr lang="en-AU" sz="2000" b="0" i="0" dirty="0">
                <a:effectLst/>
              </a:rPr>
            </a:br>
            <a:r>
              <a:rPr lang="en-AU" sz="2000" b="0" i="0" dirty="0">
                <a:effectLst/>
              </a:rPr>
              <a:t>Just as The Holy Family lived in fear, so do many today</a:t>
            </a:r>
            <a:r>
              <a:rPr lang="en-AU" sz="2000" dirty="0"/>
              <a:t>.</a:t>
            </a:r>
            <a:br>
              <a:rPr lang="en-AU" sz="2000" b="0" i="0" dirty="0">
                <a:effectLst/>
              </a:rPr>
            </a:br>
            <a:r>
              <a:rPr lang="en-AU" sz="2000" b="0" i="0" dirty="0">
                <a:effectLst/>
              </a:rPr>
              <a:t>May we be unafraid to recommit to our suffering neighbours this Advent.</a:t>
            </a:r>
            <a:br>
              <a:rPr lang="en-AU" sz="2000" b="0" i="0" dirty="0">
                <a:effectLst/>
              </a:rPr>
            </a:br>
            <a:r>
              <a:rPr lang="en-AU" sz="2000" b="0" i="0" dirty="0">
                <a:effectLst/>
              </a:rPr>
              <a:t>May we lay down our arms and offer our outstretched hands,</a:t>
            </a:r>
            <a:br>
              <a:rPr lang="en-AU" sz="2000" b="0" i="0" dirty="0">
                <a:effectLst/>
              </a:rPr>
            </a:br>
            <a:r>
              <a:rPr lang="en-AU" sz="2000" b="0" i="0" dirty="0">
                <a:effectLst/>
              </a:rPr>
              <a:t>Until there is no "them," but only "us,"</a:t>
            </a:r>
            <a:br>
              <a:rPr lang="en-AU" sz="2000" b="0" i="0" dirty="0">
                <a:effectLst/>
              </a:rPr>
            </a:br>
            <a:r>
              <a:rPr lang="en-AU" sz="2000" b="0" i="0" dirty="0">
                <a:effectLst/>
              </a:rPr>
              <a:t>Until we are at last one.</a:t>
            </a:r>
            <a:r>
              <a:rPr lang="en-AU" sz="2000" dirty="0"/>
              <a:t> </a:t>
            </a:r>
            <a:endParaRPr lang="en-AU" sz="2000" dirty="0">
              <a:ea typeface="Calibri"/>
              <a:cs typeface="Calibri"/>
            </a:endParaRPr>
          </a:p>
          <a:p>
            <a:pPr marL="0" indent="0" algn="ctr">
              <a:buNone/>
            </a:pPr>
            <a:r>
              <a:rPr lang="en-AU" sz="2000" dirty="0"/>
              <a:t>Then indeed </a:t>
            </a:r>
            <a:r>
              <a:rPr lang="en-AU" sz="2000" dirty="0">
                <a:latin typeface="Calibri"/>
                <a:ea typeface="Calibri"/>
                <a:cs typeface="Calibri"/>
              </a:rPr>
              <a:t>Emmanuel</a:t>
            </a:r>
            <a:r>
              <a:rPr lang="en-AU" sz="2000" dirty="0"/>
              <a:t>, God with us, will be. </a:t>
            </a:r>
            <a:endParaRPr lang="en-AU" sz="2000" dirty="0">
              <a:ea typeface="Calibri"/>
              <a:cs typeface="Calibri"/>
            </a:endParaRPr>
          </a:p>
          <a:p>
            <a:pPr marL="0" indent="0" algn="ctr" rtl="0">
              <a:buNone/>
            </a:pPr>
            <a:r>
              <a:rPr lang="en-AU" sz="2000" dirty="0"/>
              <a:t>Amen</a:t>
            </a:r>
            <a:endParaRPr lang="en-AU" sz="2000" b="0" i="0" dirty="0">
              <a:effectLst/>
              <a:ea typeface="Calibri"/>
              <a:cs typeface="Calibri"/>
            </a:endParaRPr>
          </a:p>
          <a:p>
            <a:pPr marL="0" indent="0" algn="ctr">
              <a:buNone/>
            </a:pPr>
            <a:r>
              <a:rPr lang="en-AU" sz="2000" i="1" dirty="0">
                <a:solidFill>
                  <a:srgbClr val="222222"/>
                </a:solidFill>
                <a:latin typeface="Droid Sans"/>
              </a:rPr>
              <a:t>c</a:t>
            </a:r>
            <a:endParaRPr lang="en-AU" sz="2000" b="0" i="1" dirty="0">
              <a:solidFill>
                <a:srgbClr val="222222"/>
              </a:solidFill>
              <a:effectLst/>
              <a:latin typeface="Droid Sans"/>
            </a:endParaRPr>
          </a:p>
          <a:p>
            <a:pPr marL="0" indent="0">
              <a:buNone/>
            </a:pPr>
            <a:endParaRPr lang="en-US" sz="2000">
              <a:ea typeface="Calibri"/>
              <a:cs typeface="Calibri"/>
            </a:endParaRPr>
          </a:p>
        </p:txBody>
      </p:sp>
    </p:spTree>
    <p:extLst>
      <p:ext uri="{BB962C8B-B14F-4D97-AF65-F5344CB8AC3E}">
        <p14:creationId xmlns:p14="http://schemas.microsoft.com/office/powerpoint/2010/main" val="391061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CC56-18AB-B80B-86C2-DD53D7CACB90}"/>
              </a:ext>
            </a:extLst>
          </p:cNvPr>
          <p:cNvSpPr>
            <a:spLocks noGrp="1"/>
          </p:cNvSpPr>
          <p:nvPr>
            <p:ph type="title"/>
          </p:nvPr>
        </p:nvSpPr>
        <p:spPr/>
        <p:txBody>
          <a:bodyPr/>
          <a:lstStyle/>
          <a:p>
            <a:r>
              <a:rPr lang="en-AU" b="0" i="0">
                <a:solidFill>
                  <a:srgbClr val="1F1F1F"/>
                </a:solidFill>
                <a:effectLst/>
                <a:latin typeface="Google Sans"/>
              </a:rPr>
              <a:t>Luke 21:25-36</a:t>
            </a:r>
            <a:endParaRPr lang="en-US"/>
          </a:p>
        </p:txBody>
      </p:sp>
      <p:sp>
        <p:nvSpPr>
          <p:cNvPr id="3" name="Content Placeholder 2">
            <a:extLst>
              <a:ext uri="{FF2B5EF4-FFF2-40B4-BE49-F238E27FC236}">
                <a16:creationId xmlns:a16="http://schemas.microsoft.com/office/drawing/2014/main" id="{866048F7-4840-022E-CDA8-C6355A18B0A6}"/>
              </a:ext>
            </a:extLst>
          </p:cNvPr>
          <p:cNvSpPr>
            <a:spLocks noGrp="1"/>
          </p:cNvSpPr>
          <p:nvPr>
            <p:ph idx="1"/>
          </p:nvPr>
        </p:nvSpPr>
        <p:spPr/>
        <p:txBody>
          <a:bodyPr vert="horz" lIns="91440" tIns="45720" rIns="91440" bIns="45720" rtlCol="0" anchor="t">
            <a:normAutofit/>
          </a:bodyPr>
          <a:lstStyle/>
          <a:p>
            <a:pPr marL="0" indent="0" algn="ctr">
              <a:buNone/>
            </a:pPr>
            <a:endParaRPr lang="en-AU" b="1" i="0" baseline="30000">
              <a:solidFill>
                <a:srgbClr val="000000"/>
              </a:solidFill>
              <a:effectLst/>
              <a:latin typeface="system-ui"/>
            </a:endParaRPr>
          </a:p>
          <a:p>
            <a:pPr marL="0" indent="0" algn="ctr">
              <a:buNone/>
            </a:pPr>
            <a:endParaRPr lang="en-AU" b="1" baseline="30000">
              <a:solidFill>
                <a:srgbClr val="000000"/>
              </a:solidFill>
              <a:latin typeface="system-ui"/>
            </a:endParaRPr>
          </a:p>
          <a:p>
            <a:pPr marL="0" indent="0" algn="ctr">
              <a:buNone/>
            </a:pPr>
            <a:r>
              <a:rPr lang="en-AU" b="0" i="0">
                <a:solidFill>
                  <a:srgbClr val="000000"/>
                </a:solidFill>
                <a:effectLst/>
                <a:latin typeface="system-ui"/>
              </a:rPr>
              <a:t>He told them this parable: “Look at the fig tree and all the trees. When they sprout leaves, you can see for yourselves and know that summer is near. Even so, when you see these things happening, you know that the kingdom of God is near</a:t>
            </a:r>
            <a:r>
              <a:rPr lang="en-AU">
                <a:solidFill>
                  <a:srgbClr val="000000"/>
                </a:solidFill>
                <a:latin typeface="system-ui"/>
              </a:rPr>
              <a:t>."</a:t>
            </a:r>
            <a:endParaRPr lang="en-AU" b="0" i="0">
              <a:solidFill>
                <a:srgbClr val="000000"/>
              </a:solidFill>
              <a:effectLst/>
              <a:latin typeface="system-ui"/>
            </a:endParaRPr>
          </a:p>
          <a:p>
            <a:pPr marL="0" indent="0">
              <a:buNone/>
            </a:pPr>
            <a:endParaRPr lang="en-US"/>
          </a:p>
        </p:txBody>
      </p:sp>
    </p:spTree>
    <p:extLst>
      <p:ext uri="{BB962C8B-B14F-4D97-AF65-F5344CB8AC3E}">
        <p14:creationId xmlns:p14="http://schemas.microsoft.com/office/powerpoint/2010/main" val="170751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F312-0E91-6E88-C741-D61010028275}"/>
              </a:ext>
            </a:extLst>
          </p:cNvPr>
          <p:cNvSpPr>
            <a:spLocks noGrp="1"/>
          </p:cNvSpPr>
          <p:nvPr>
            <p:ph type="title"/>
          </p:nvPr>
        </p:nvSpPr>
        <p:spPr/>
        <p:txBody>
          <a:bodyPr/>
          <a:lstStyle/>
          <a:p>
            <a:r>
              <a:rPr lang="en-US"/>
              <a:t>Choose one of the following words from the text, or one of your own.</a:t>
            </a:r>
          </a:p>
        </p:txBody>
      </p:sp>
      <p:sp>
        <p:nvSpPr>
          <p:cNvPr id="3" name="Content Placeholder 2">
            <a:extLst>
              <a:ext uri="{FF2B5EF4-FFF2-40B4-BE49-F238E27FC236}">
                <a16:creationId xmlns:a16="http://schemas.microsoft.com/office/drawing/2014/main" id="{A0F57244-4CB3-67FD-04DA-2C5716159287}"/>
              </a:ext>
            </a:extLst>
          </p:cNvPr>
          <p:cNvSpPr>
            <a:spLocks noGrp="1"/>
          </p:cNvSpPr>
          <p:nvPr>
            <p:ph idx="1"/>
          </p:nvPr>
        </p:nvSpPr>
        <p:spPr>
          <a:xfrm>
            <a:off x="838200" y="1825625"/>
            <a:ext cx="10515600" cy="3648075"/>
          </a:xfrm>
        </p:spPr>
        <p:txBody>
          <a:bodyPr>
            <a:normAutofit/>
          </a:bodyPr>
          <a:lstStyle/>
          <a:p>
            <a:pPr marL="0" indent="0">
              <a:buNone/>
            </a:pPr>
            <a:r>
              <a:rPr lang="en-US" sz="9600"/>
              <a:t>SEE                     NEAR</a:t>
            </a:r>
          </a:p>
        </p:txBody>
      </p:sp>
      <p:sp>
        <p:nvSpPr>
          <p:cNvPr id="4" name="TextBox 3">
            <a:extLst>
              <a:ext uri="{FF2B5EF4-FFF2-40B4-BE49-F238E27FC236}">
                <a16:creationId xmlns:a16="http://schemas.microsoft.com/office/drawing/2014/main" id="{34D6CE1C-3260-9A84-0916-28579922A7C5}"/>
              </a:ext>
            </a:extLst>
          </p:cNvPr>
          <p:cNvSpPr txBox="1"/>
          <p:nvPr/>
        </p:nvSpPr>
        <p:spPr>
          <a:xfrm>
            <a:off x="2451100" y="3149600"/>
            <a:ext cx="3987800" cy="4524315"/>
          </a:xfrm>
          <a:prstGeom prst="rect">
            <a:avLst/>
          </a:prstGeom>
          <a:noFill/>
        </p:spPr>
        <p:txBody>
          <a:bodyPr wrap="square" rtlCol="0">
            <a:spAutoFit/>
          </a:bodyPr>
          <a:lstStyle/>
          <a:p>
            <a:r>
              <a:rPr lang="en-US" sz="9600"/>
              <a:t>LOOK</a:t>
            </a:r>
          </a:p>
          <a:p>
            <a:r>
              <a:rPr lang="en-US" sz="9600"/>
              <a:t>     TELL</a:t>
            </a:r>
          </a:p>
          <a:p>
            <a:endParaRPr lang="en-US" sz="9600"/>
          </a:p>
        </p:txBody>
      </p:sp>
      <p:sp>
        <p:nvSpPr>
          <p:cNvPr id="5" name="TextBox 4">
            <a:extLst>
              <a:ext uri="{FF2B5EF4-FFF2-40B4-BE49-F238E27FC236}">
                <a16:creationId xmlns:a16="http://schemas.microsoft.com/office/drawing/2014/main" id="{44FA3AB0-D56D-A5A0-D0F2-D25D5CA0065C}"/>
              </a:ext>
            </a:extLst>
          </p:cNvPr>
          <p:cNvSpPr txBox="1"/>
          <p:nvPr/>
        </p:nvSpPr>
        <p:spPr>
          <a:xfrm>
            <a:off x="3670300" y="1825626"/>
            <a:ext cx="5257800" cy="1569660"/>
          </a:xfrm>
          <a:prstGeom prst="rect">
            <a:avLst/>
          </a:prstGeom>
          <a:noFill/>
        </p:spPr>
        <p:txBody>
          <a:bodyPr wrap="square" rtlCol="0">
            <a:spAutoFit/>
          </a:bodyPr>
          <a:lstStyle/>
          <a:p>
            <a:r>
              <a:rPr lang="en-US" sz="9600"/>
              <a:t>SPROUT</a:t>
            </a:r>
          </a:p>
        </p:txBody>
      </p:sp>
      <p:sp>
        <p:nvSpPr>
          <p:cNvPr id="7" name="TextBox 6">
            <a:extLst>
              <a:ext uri="{FF2B5EF4-FFF2-40B4-BE49-F238E27FC236}">
                <a16:creationId xmlns:a16="http://schemas.microsoft.com/office/drawing/2014/main" id="{DBEB4E7F-BDF0-586B-0B47-8AACC4BE7336}"/>
              </a:ext>
            </a:extLst>
          </p:cNvPr>
          <p:cNvSpPr txBox="1"/>
          <p:nvPr/>
        </p:nvSpPr>
        <p:spPr>
          <a:xfrm>
            <a:off x="355600" y="6019800"/>
            <a:ext cx="7228967" cy="369332"/>
          </a:xfrm>
          <a:prstGeom prst="rect">
            <a:avLst/>
          </a:prstGeom>
          <a:noFill/>
        </p:spPr>
        <p:txBody>
          <a:bodyPr wrap="none" rtlCol="0">
            <a:spAutoFit/>
          </a:bodyPr>
          <a:lstStyle/>
          <a:p>
            <a:r>
              <a:rPr lang="en-US"/>
              <a:t>Use the word as a mantra repeating it for yourself in silence for one minute</a:t>
            </a:r>
          </a:p>
        </p:txBody>
      </p:sp>
    </p:spTree>
    <p:extLst>
      <p:ext uri="{BB962C8B-B14F-4D97-AF65-F5344CB8AC3E}">
        <p14:creationId xmlns:p14="http://schemas.microsoft.com/office/powerpoint/2010/main" val="34495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6A36-C026-27D4-8A0A-D551E008F6E5}"/>
              </a:ext>
            </a:extLst>
          </p:cNvPr>
          <p:cNvSpPr>
            <a:spLocks noGrp="1"/>
          </p:cNvSpPr>
          <p:nvPr>
            <p:ph type="title"/>
          </p:nvPr>
        </p:nvSpPr>
        <p:spPr/>
        <p:txBody>
          <a:bodyPr/>
          <a:lstStyle/>
          <a:p>
            <a:r>
              <a:rPr lang="en-US"/>
              <a:t>A Blessing of Hope</a:t>
            </a:r>
          </a:p>
        </p:txBody>
      </p:sp>
      <p:sp>
        <p:nvSpPr>
          <p:cNvPr id="3" name="Content Placeholder 2">
            <a:extLst>
              <a:ext uri="{FF2B5EF4-FFF2-40B4-BE49-F238E27FC236}">
                <a16:creationId xmlns:a16="http://schemas.microsoft.com/office/drawing/2014/main" id="{44413AEA-0686-2F3A-E671-F12C9CB67907}"/>
              </a:ext>
            </a:extLst>
          </p:cNvPr>
          <p:cNvSpPr>
            <a:spLocks noGrp="1"/>
          </p:cNvSpPr>
          <p:nvPr>
            <p:ph sz="half" idx="1"/>
          </p:nvPr>
        </p:nvSpPr>
        <p:spPr>
          <a:xfrm>
            <a:off x="838200" y="1282536"/>
            <a:ext cx="4565073" cy="4894428"/>
          </a:xfrm>
        </p:spPr>
        <p:txBody>
          <a:bodyPr>
            <a:normAutofit fontScale="25000" lnSpcReduction="20000"/>
          </a:bodyPr>
          <a:lstStyle/>
          <a:p>
            <a:pPr marL="0" indent="0">
              <a:buNone/>
            </a:pPr>
            <a:br>
              <a:rPr lang="en-AU" sz="8000"/>
            </a:br>
            <a:br>
              <a:rPr lang="en-AU" sz="6400"/>
            </a:br>
            <a:r>
              <a:rPr lang="en-AU" sz="6400" b="0" i="0">
                <a:solidFill>
                  <a:srgbClr val="1E383B"/>
                </a:solidFill>
                <a:effectLst/>
                <a:latin typeface="Arial" panose="020B0604020202020204" pitchFamily="34" charset="0"/>
              </a:rPr>
              <a:t>So may we know</a:t>
            </a:r>
            <a:br>
              <a:rPr lang="en-AU" sz="6400"/>
            </a:br>
            <a:r>
              <a:rPr lang="en-AU" sz="6400" b="0" i="0">
                <a:solidFill>
                  <a:srgbClr val="1E383B"/>
                </a:solidFill>
                <a:effectLst/>
                <a:latin typeface="Arial" panose="020B0604020202020204" pitchFamily="34" charset="0"/>
              </a:rPr>
              <a:t>the hope</a:t>
            </a:r>
            <a:br>
              <a:rPr lang="en-AU" sz="6400"/>
            </a:br>
            <a:r>
              <a:rPr lang="en-AU" sz="6400" b="0" i="0">
                <a:solidFill>
                  <a:srgbClr val="1E383B"/>
                </a:solidFill>
                <a:effectLst/>
                <a:latin typeface="Arial" panose="020B0604020202020204" pitchFamily="34" charset="0"/>
              </a:rPr>
              <a:t>that is not just</a:t>
            </a:r>
            <a:br>
              <a:rPr lang="en-AU" sz="6400"/>
            </a:br>
            <a:r>
              <a:rPr lang="en-AU" sz="6400" b="0" i="0">
                <a:solidFill>
                  <a:srgbClr val="1E383B"/>
                </a:solidFill>
                <a:effectLst/>
                <a:latin typeface="Arial" panose="020B0604020202020204" pitchFamily="34" charset="0"/>
              </a:rPr>
              <a:t>for someday</a:t>
            </a:r>
            <a:br>
              <a:rPr lang="en-AU" sz="6400"/>
            </a:br>
            <a:r>
              <a:rPr lang="en-AU" sz="6400" b="0" i="0">
                <a:solidFill>
                  <a:srgbClr val="1E383B"/>
                </a:solidFill>
                <a:effectLst/>
                <a:latin typeface="Arial" panose="020B0604020202020204" pitchFamily="34" charset="0"/>
              </a:rPr>
              <a:t>but for this day—</a:t>
            </a:r>
            <a:br>
              <a:rPr lang="en-AU" sz="6400"/>
            </a:br>
            <a:r>
              <a:rPr lang="en-AU" sz="6400" b="0" i="0">
                <a:solidFill>
                  <a:srgbClr val="1E383B"/>
                </a:solidFill>
                <a:effectLst/>
                <a:latin typeface="Arial" panose="020B0604020202020204" pitchFamily="34" charset="0"/>
              </a:rPr>
              <a:t>here, now,</a:t>
            </a:r>
            <a:br>
              <a:rPr lang="en-AU" sz="6400"/>
            </a:br>
            <a:r>
              <a:rPr lang="en-AU" sz="6400" b="0" i="0">
                <a:solidFill>
                  <a:srgbClr val="1E383B"/>
                </a:solidFill>
                <a:effectLst/>
                <a:latin typeface="Arial" panose="020B0604020202020204" pitchFamily="34" charset="0"/>
              </a:rPr>
              <a:t>in this moment</a:t>
            </a:r>
            <a:br>
              <a:rPr lang="en-AU" sz="6400"/>
            </a:br>
            <a:r>
              <a:rPr lang="en-AU" sz="6400" b="0" i="0">
                <a:solidFill>
                  <a:srgbClr val="1E383B"/>
                </a:solidFill>
                <a:effectLst/>
                <a:latin typeface="Arial" panose="020B0604020202020204" pitchFamily="34" charset="0"/>
              </a:rPr>
              <a:t>that opens to us:</a:t>
            </a:r>
            <a:br>
              <a:rPr lang="en-AU" sz="6400"/>
            </a:br>
            <a:br>
              <a:rPr lang="en-AU" sz="6400"/>
            </a:br>
            <a:r>
              <a:rPr lang="en-AU" sz="6400">
                <a:solidFill>
                  <a:srgbClr val="1E383B"/>
                </a:solidFill>
                <a:latin typeface="Arial" panose="020B0604020202020204" pitchFamily="34" charset="0"/>
              </a:rPr>
              <a:t>H</a:t>
            </a:r>
            <a:r>
              <a:rPr lang="en-AU" sz="6400" b="0" i="0">
                <a:solidFill>
                  <a:srgbClr val="1E383B"/>
                </a:solidFill>
                <a:effectLst/>
                <a:latin typeface="Arial" panose="020B0604020202020204" pitchFamily="34" charset="0"/>
              </a:rPr>
              <a:t>ope not made</a:t>
            </a:r>
            <a:br>
              <a:rPr lang="en-AU" sz="6400"/>
            </a:br>
            <a:r>
              <a:rPr lang="en-AU" sz="6400" b="0" i="0">
                <a:solidFill>
                  <a:srgbClr val="1E383B"/>
                </a:solidFill>
                <a:effectLst/>
                <a:latin typeface="Arial" panose="020B0604020202020204" pitchFamily="34" charset="0"/>
              </a:rPr>
              <a:t>of wishes</a:t>
            </a:r>
            <a:br>
              <a:rPr lang="en-AU" sz="6400"/>
            </a:br>
            <a:r>
              <a:rPr lang="en-AU" sz="6400" b="0" i="0">
                <a:solidFill>
                  <a:srgbClr val="1E383B"/>
                </a:solidFill>
                <a:effectLst/>
                <a:latin typeface="Arial" panose="020B0604020202020204" pitchFamily="34" charset="0"/>
              </a:rPr>
              <a:t>but of substance,</a:t>
            </a:r>
            <a:br>
              <a:rPr lang="en-AU" sz="6400"/>
            </a:br>
            <a:br>
              <a:rPr lang="en-AU" sz="6400"/>
            </a:br>
            <a:r>
              <a:rPr lang="en-AU" sz="6400">
                <a:solidFill>
                  <a:srgbClr val="1E383B"/>
                </a:solidFill>
                <a:latin typeface="Arial" panose="020B0604020202020204" pitchFamily="34" charset="0"/>
              </a:rPr>
              <a:t>H</a:t>
            </a:r>
            <a:r>
              <a:rPr lang="en-AU" sz="6400" b="0" i="0">
                <a:solidFill>
                  <a:srgbClr val="1E383B"/>
                </a:solidFill>
                <a:effectLst/>
                <a:latin typeface="Arial" panose="020B0604020202020204" pitchFamily="34" charset="0"/>
              </a:rPr>
              <a:t>ope made of sinew</a:t>
            </a:r>
            <a:br>
              <a:rPr lang="en-AU" sz="6400"/>
            </a:br>
            <a:r>
              <a:rPr lang="en-AU" sz="6400" b="0" i="0">
                <a:solidFill>
                  <a:srgbClr val="1E383B"/>
                </a:solidFill>
                <a:effectLst/>
                <a:latin typeface="Arial" panose="020B0604020202020204" pitchFamily="34" charset="0"/>
              </a:rPr>
              <a:t>and muscle</a:t>
            </a:r>
            <a:br>
              <a:rPr lang="en-AU" sz="6400"/>
            </a:br>
            <a:r>
              <a:rPr lang="en-AU" sz="6400" b="0" i="0">
                <a:solidFill>
                  <a:srgbClr val="1E383B"/>
                </a:solidFill>
                <a:effectLst/>
                <a:latin typeface="Arial" panose="020B0604020202020204" pitchFamily="34" charset="0"/>
              </a:rPr>
              <a:t>and bone,</a:t>
            </a:r>
            <a:br>
              <a:rPr lang="en-AU" sz="6400"/>
            </a:br>
            <a:br>
              <a:rPr lang="en-AU" sz="6400"/>
            </a:br>
            <a:r>
              <a:rPr lang="en-AU" sz="6400">
                <a:solidFill>
                  <a:srgbClr val="1E383B"/>
                </a:solidFill>
                <a:latin typeface="Arial" panose="020B0604020202020204" pitchFamily="34" charset="0"/>
              </a:rPr>
              <a:t>H</a:t>
            </a:r>
            <a:r>
              <a:rPr lang="en-AU" sz="6400" b="0" i="0">
                <a:solidFill>
                  <a:srgbClr val="1E383B"/>
                </a:solidFill>
                <a:effectLst/>
                <a:latin typeface="Arial" panose="020B0604020202020204" pitchFamily="34" charset="0"/>
              </a:rPr>
              <a:t>ope that has breath</a:t>
            </a:r>
            <a:br>
              <a:rPr lang="en-AU" sz="6400"/>
            </a:br>
            <a:r>
              <a:rPr lang="en-AU" sz="6400" b="0" i="0">
                <a:solidFill>
                  <a:srgbClr val="1E383B"/>
                </a:solidFill>
                <a:effectLst/>
                <a:latin typeface="Arial" panose="020B0604020202020204" pitchFamily="34" charset="0"/>
              </a:rPr>
              <a:t>and a beating heart,</a:t>
            </a:r>
            <a:br>
              <a:rPr lang="en-AU" sz="6400"/>
            </a:br>
            <a:br>
              <a:rPr lang="en-AU" sz="6400"/>
            </a:br>
            <a:r>
              <a:rPr lang="en-AU" sz="6400">
                <a:solidFill>
                  <a:srgbClr val="1E383B"/>
                </a:solidFill>
                <a:latin typeface="Arial" panose="020B0604020202020204" pitchFamily="34" charset="0"/>
              </a:rPr>
              <a:t>H</a:t>
            </a:r>
            <a:r>
              <a:rPr lang="en-AU" sz="6400" b="0" i="0">
                <a:solidFill>
                  <a:srgbClr val="1E383B"/>
                </a:solidFill>
                <a:effectLst/>
                <a:latin typeface="Arial" panose="020B0604020202020204" pitchFamily="34" charset="0"/>
              </a:rPr>
              <a:t>ope that will not</a:t>
            </a:r>
            <a:br>
              <a:rPr lang="en-AU" sz="6400"/>
            </a:br>
            <a:r>
              <a:rPr lang="en-AU" sz="6400" b="0" i="0">
                <a:solidFill>
                  <a:srgbClr val="1E383B"/>
                </a:solidFill>
                <a:effectLst/>
                <a:latin typeface="Arial" panose="020B0604020202020204" pitchFamily="34" charset="0"/>
              </a:rPr>
              <a:t>keep quiet</a:t>
            </a:r>
            <a:br>
              <a:rPr lang="en-AU" sz="6400"/>
            </a:br>
            <a:r>
              <a:rPr lang="en-AU" sz="6400" b="0" i="0">
                <a:solidFill>
                  <a:srgbClr val="1E383B"/>
                </a:solidFill>
                <a:effectLst/>
                <a:latin typeface="Arial" panose="020B0604020202020204" pitchFamily="34" charset="0"/>
              </a:rPr>
              <a:t>and be polite,</a:t>
            </a:r>
            <a:br>
              <a:rPr lang="en-AU" sz="6400"/>
            </a:br>
            <a:br>
              <a:rPr lang="en-AU"/>
            </a:br>
            <a:endParaRPr lang="en-US"/>
          </a:p>
        </p:txBody>
      </p:sp>
      <p:sp>
        <p:nvSpPr>
          <p:cNvPr id="4" name="Content Placeholder 3">
            <a:extLst>
              <a:ext uri="{FF2B5EF4-FFF2-40B4-BE49-F238E27FC236}">
                <a16:creationId xmlns:a16="http://schemas.microsoft.com/office/drawing/2014/main" id="{EFAF5D0A-9047-DE98-5846-695EC75F1ADF}"/>
              </a:ext>
            </a:extLst>
          </p:cNvPr>
          <p:cNvSpPr>
            <a:spLocks noGrp="1"/>
          </p:cNvSpPr>
          <p:nvPr>
            <p:ph sz="half" idx="2"/>
          </p:nvPr>
        </p:nvSpPr>
        <p:spPr>
          <a:xfrm>
            <a:off x="6172200" y="365125"/>
            <a:ext cx="5181600" cy="5811838"/>
          </a:xfrm>
        </p:spPr>
        <p:txBody>
          <a:bodyPr vert="horz" lIns="91440" tIns="45720" rIns="91440" bIns="45720" rtlCol="0" anchor="t">
            <a:noAutofit/>
          </a:bodyPr>
          <a:lstStyle/>
          <a:p>
            <a:pPr marL="0" indent="0">
              <a:buNone/>
            </a:pPr>
            <a:endParaRPr lang="en-AU" sz="1600" b="0" i="0">
              <a:solidFill>
                <a:srgbClr val="1E383B"/>
              </a:solidFill>
              <a:effectLst/>
              <a:latin typeface="Arial" panose="020B0604020202020204" pitchFamily="34" charset="0"/>
            </a:endParaRPr>
          </a:p>
          <a:p>
            <a:pPr marL="0" indent="0">
              <a:buNone/>
            </a:pPr>
            <a:endParaRPr lang="en-AU" sz="1600">
              <a:solidFill>
                <a:srgbClr val="1E383B"/>
              </a:solidFill>
              <a:latin typeface="Arial" panose="020B0604020202020204" pitchFamily="34" charset="0"/>
            </a:endParaRPr>
          </a:p>
          <a:p>
            <a:pPr marL="0" indent="0">
              <a:buNone/>
            </a:pPr>
            <a:endParaRPr lang="en-AU" sz="1600" b="0" i="0">
              <a:solidFill>
                <a:srgbClr val="1E383B"/>
              </a:solidFill>
              <a:effectLst/>
              <a:latin typeface="Arial" panose="020B0604020202020204" pitchFamily="34" charset="0"/>
            </a:endParaRPr>
          </a:p>
          <a:p>
            <a:pPr marL="0" indent="0">
              <a:buNone/>
            </a:pPr>
            <a:r>
              <a:rPr lang="en-AU" sz="1600">
                <a:solidFill>
                  <a:srgbClr val="1E383B"/>
                </a:solidFill>
                <a:latin typeface="Arial"/>
                <a:cs typeface="Arial"/>
              </a:rPr>
              <a:t>H</a:t>
            </a:r>
            <a:r>
              <a:rPr lang="en-AU" sz="1600" b="0" i="0">
                <a:solidFill>
                  <a:srgbClr val="1E383B"/>
                </a:solidFill>
                <a:effectLst/>
                <a:latin typeface="Arial"/>
                <a:cs typeface="Arial"/>
              </a:rPr>
              <a:t>ope that knows</a:t>
            </a:r>
            <a:br>
              <a:rPr lang="en-AU" sz="1600"/>
            </a:br>
            <a:r>
              <a:rPr lang="en-AU" sz="1600" b="0" i="0">
                <a:solidFill>
                  <a:srgbClr val="1E383B"/>
                </a:solidFill>
                <a:effectLst/>
                <a:latin typeface="Arial"/>
                <a:cs typeface="Arial"/>
              </a:rPr>
              <a:t>how to holler</a:t>
            </a:r>
            <a:br>
              <a:rPr lang="en-AU" sz="1600"/>
            </a:br>
            <a:r>
              <a:rPr lang="en-AU" sz="1600" b="0" i="0">
                <a:solidFill>
                  <a:srgbClr val="1E383B"/>
                </a:solidFill>
                <a:effectLst/>
                <a:latin typeface="Arial"/>
                <a:cs typeface="Arial"/>
              </a:rPr>
              <a:t>when it is called for,</a:t>
            </a:r>
            <a:br>
              <a:rPr lang="en-AU" sz="1600"/>
            </a:br>
            <a:br>
              <a:rPr lang="en-AU" sz="1600"/>
            </a:br>
            <a:r>
              <a:rPr lang="en-AU" sz="1600">
                <a:solidFill>
                  <a:srgbClr val="1E383B"/>
                </a:solidFill>
                <a:latin typeface="Arial"/>
                <a:cs typeface="Arial"/>
              </a:rPr>
              <a:t>H</a:t>
            </a:r>
            <a:r>
              <a:rPr lang="en-AU" sz="1600" b="0" i="0">
                <a:solidFill>
                  <a:srgbClr val="1E383B"/>
                </a:solidFill>
                <a:effectLst/>
                <a:latin typeface="Arial"/>
                <a:cs typeface="Arial"/>
              </a:rPr>
              <a:t>ope that knows</a:t>
            </a:r>
            <a:br>
              <a:rPr lang="en-AU" sz="1600"/>
            </a:br>
            <a:r>
              <a:rPr lang="en-AU" sz="1600" b="0" i="0">
                <a:solidFill>
                  <a:srgbClr val="1E383B"/>
                </a:solidFill>
                <a:effectLst/>
                <a:latin typeface="Arial"/>
                <a:cs typeface="Arial"/>
              </a:rPr>
              <a:t>how to sing</a:t>
            </a:r>
            <a:br>
              <a:rPr lang="en-AU" sz="1600"/>
            </a:br>
            <a:r>
              <a:rPr lang="en-AU" sz="1600" b="0" i="0">
                <a:solidFill>
                  <a:srgbClr val="1E383B"/>
                </a:solidFill>
                <a:effectLst/>
                <a:latin typeface="Arial"/>
                <a:cs typeface="Arial"/>
              </a:rPr>
              <a:t>when there seems</a:t>
            </a:r>
            <a:br>
              <a:rPr lang="en-AU" sz="1600"/>
            </a:br>
            <a:r>
              <a:rPr lang="en-AU" sz="1600" b="0" i="0">
                <a:solidFill>
                  <a:srgbClr val="1E383B"/>
                </a:solidFill>
                <a:effectLst/>
                <a:latin typeface="Arial"/>
                <a:cs typeface="Arial"/>
              </a:rPr>
              <a:t>little cause,</a:t>
            </a:r>
            <a:br>
              <a:rPr lang="en-AU" sz="1600"/>
            </a:br>
            <a:br>
              <a:rPr lang="en-AU" sz="1600"/>
            </a:br>
            <a:r>
              <a:rPr lang="en-AU" sz="1600">
                <a:solidFill>
                  <a:srgbClr val="1E383B"/>
                </a:solidFill>
                <a:latin typeface="Arial"/>
                <a:cs typeface="Arial"/>
              </a:rPr>
              <a:t>H</a:t>
            </a:r>
            <a:r>
              <a:rPr lang="en-AU" sz="1600" b="0" i="0">
                <a:solidFill>
                  <a:srgbClr val="1E383B"/>
                </a:solidFill>
                <a:effectLst/>
                <a:latin typeface="Arial"/>
                <a:cs typeface="Arial"/>
              </a:rPr>
              <a:t>ope that raises us</a:t>
            </a:r>
            <a:br>
              <a:rPr lang="en-AU" sz="1600"/>
            </a:br>
            <a:r>
              <a:rPr lang="en-AU" sz="1600" b="0" i="0">
                <a:solidFill>
                  <a:srgbClr val="1E383B"/>
                </a:solidFill>
                <a:effectLst/>
                <a:latin typeface="Arial"/>
                <a:cs typeface="Arial"/>
              </a:rPr>
              <a:t>from the dead—</a:t>
            </a:r>
            <a:br>
              <a:rPr lang="en-AU" sz="1600"/>
            </a:br>
            <a:br>
              <a:rPr lang="en-AU" sz="1600"/>
            </a:br>
            <a:r>
              <a:rPr lang="en-AU" sz="1600">
                <a:solidFill>
                  <a:srgbClr val="1E383B"/>
                </a:solidFill>
                <a:latin typeface="Arial"/>
                <a:cs typeface="Arial"/>
              </a:rPr>
              <a:t>N</a:t>
            </a:r>
            <a:r>
              <a:rPr lang="en-AU" sz="1600" b="0" i="0">
                <a:solidFill>
                  <a:srgbClr val="1E383B"/>
                </a:solidFill>
                <a:effectLst/>
                <a:latin typeface="Arial"/>
                <a:cs typeface="Arial"/>
              </a:rPr>
              <a:t>ot someday</a:t>
            </a:r>
            <a:br>
              <a:rPr lang="en-AU" sz="1600"/>
            </a:br>
            <a:r>
              <a:rPr lang="en-AU" sz="1600" b="0" i="0">
                <a:solidFill>
                  <a:srgbClr val="1E383B"/>
                </a:solidFill>
                <a:effectLst/>
                <a:latin typeface="Arial"/>
                <a:cs typeface="Arial"/>
              </a:rPr>
              <a:t>but this day,</a:t>
            </a:r>
            <a:br>
              <a:rPr lang="en-AU" sz="1600"/>
            </a:br>
            <a:r>
              <a:rPr lang="en-AU" sz="1600" b="0" i="0">
                <a:solidFill>
                  <a:srgbClr val="1E383B"/>
                </a:solidFill>
                <a:effectLst/>
                <a:latin typeface="Arial"/>
                <a:cs typeface="Arial"/>
              </a:rPr>
              <a:t>every day,</a:t>
            </a:r>
            <a:br>
              <a:rPr lang="en-AU" sz="1600"/>
            </a:br>
            <a:r>
              <a:rPr lang="en-AU" sz="1600" b="0" i="0">
                <a:solidFill>
                  <a:srgbClr val="1E383B"/>
                </a:solidFill>
                <a:effectLst/>
                <a:latin typeface="Arial"/>
                <a:cs typeface="Arial"/>
              </a:rPr>
              <a:t>again and</a:t>
            </a:r>
            <a:br>
              <a:rPr lang="en-AU" sz="1600"/>
            </a:br>
            <a:r>
              <a:rPr lang="en-AU" sz="1600" b="0" i="0">
                <a:solidFill>
                  <a:srgbClr val="1E383B"/>
                </a:solidFill>
                <a:effectLst/>
                <a:latin typeface="Arial"/>
                <a:cs typeface="Arial"/>
              </a:rPr>
              <a:t>again and</a:t>
            </a:r>
            <a:br>
              <a:rPr lang="en-AU" sz="1600"/>
            </a:br>
            <a:r>
              <a:rPr lang="en-AU" sz="1600" b="0" i="0">
                <a:solidFill>
                  <a:srgbClr val="1E383B"/>
                </a:solidFill>
                <a:effectLst/>
                <a:latin typeface="Arial"/>
                <a:cs typeface="Arial"/>
              </a:rPr>
              <a:t>again.</a:t>
            </a:r>
            <a:br>
              <a:rPr lang="en-AU" sz="1600"/>
            </a:br>
            <a:br>
              <a:rPr lang="en-AU" sz="1600"/>
            </a:br>
            <a:r>
              <a:rPr lang="en-AU" sz="1600" b="0" i="0">
                <a:solidFill>
                  <a:srgbClr val="1E383B"/>
                </a:solidFill>
                <a:effectLst/>
                <a:latin typeface="Arial"/>
                <a:cs typeface="Arial"/>
              </a:rPr>
              <a:t>—Jan Richardson</a:t>
            </a:r>
            <a:br>
              <a:rPr lang="en-AU" sz="1600"/>
            </a:br>
            <a:r>
              <a:rPr lang="en-AU" sz="1600" b="0" i="0">
                <a:solidFill>
                  <a:srgbClr val="1E383B"/>
                </a:solidFill>
                <a:effectLst/>
                <a:latin typeface="Arial"/>
                <a:cs typeface="Arial"/>
              </a:rPr>
              <a:t>from T</a:t>
            </a:r>
            <a:r>
              <a:rPr lang="en-AU" sz="1600" b="0" i="1">
                <a:solidFill>
                  <a:srgbClr val="1E383B"/>
                </a:solidFill>
                <a:effectLst/>
                <a:latin typeface="Arial"/>
                <a:cs typeface="Arial"/>
              </a:rPr>
              <a:t>he Cure for Sorrow: A Book of Blessings for Times of Grief</a:t>
            </a:r>
            <a:endParaRPr lang="en-US" sz="1600" i="1">
              <a:latin typeface="Arial"/>
              <a:ea typeface="Calibri"/>
              <a:cs typeface="Arial"/>
            </a:endParaRPr>
          </a:p>
        </p:txBody>
      </p:sp>
    </p:spTree>
    <p:extLst>
      <p:ext uri="{BB962C8B-B14F-4D97-AF65-F5344CB8AC3E}">
        <p14:creationId xmlns:p14="http://schemas.microsoft.com/office/powerpoint/2010/main" val="97569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8586-2A93-4D1B-7D2C-3AAA671A8A79}"/>
              </a:ext>
            </a:extLst>
          </p:cNvPr>
          <p:cNvSpPr>
            <a:spLocks noGrp="1"/>
          </p:cNvSpPr>
          <p:nvPr>
            <p:ph type="title"/>
          </p:nvPr>
        </p:nvSpPr>
        <p:spPr/>
        <p:txBody>
          <a:bodyPr/>
          <a:lstStyle/>
          <a:p>
            <a:r>
              <a:rPr lang="en-US"/>
              <a:t>WEEK TWO</a:t>
            </a:r>
          </a:p>
        </p:txBody>
      </p:sp>
      <p:sp>
        <p:nvSpPr>
          <p:cNvPr id="3" name="Content Placeholder 2">
            <a:extLst>
              <a:ext uri="{FF2B5EF4-FFF2-40B4-BE49-F238E27FC236}">
                <a16:creationId xmlns:a16="http://schemas.microsoft.com/office/drawing/2014/main" id="{158BC6E8-E61F-7BAE-E693-FAAC8F40CF9D}"/>
              </a:ext>
            </a:extLst>
          </p:cNvPr>
          <p:cNvSpPr>
            <a:spLocks noGrp="1"/>
          </p:cNvSpPr>
          <p:nvPr>
            <p:ph idx="1"/>
          </p:nvPr>
        </p:nvSpPr>
        <p:spPr>
          <a:xfrm>
            <a:off x="838200" y="1825625"/>
            <a:ext cx="10704616" cy="4351338"/>
          </a:xfrm>
        </p:spPr>
        <p:txBody>
          <a:bodyPr/>
          <a:lstStyle/>
          <a:p>
            <a:pPr marL="0" indent="0">
              <a:buNone/>
            </a:pPr>
            <a:r>
              <a:rPr lang="en-US" sz="8000" i="1"/>
              <a:t>COMMUNITIES OF PEACE</a:t>
            </a:r>
          </a:p>
          <a:p>
            <a:pPr marL="0" indent="0">
              <a:buNone/>
            </a:pPr>
            <a:endParaRPr lang="en-US"/>
          </a:p>
        </p:txBody>
      </p:sp>
      <p:pic>
        <p:nvPicPr>
          <p:cNvPr id="5" name="Picture 4" descr="Boats in a harbor with a dock and mountains in the background&#10;&#10;Description automatically generated">
            <a:extLst>
              <a:ext uri="{FF2B5EF4-FFF2-40B4-BE49-F238E27FC236}">
                <a16:creationId xmlns:a16="http://schemas.microsoft.com/office/drawing/2014/main" id="{1C0BD05C-5038-D92C-D89A-C5F5C2A148C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216724"/>
            <a:ext cx="12192000" cy="6668462"/>
          </a:xfrm>
          <a:prstGeom prst="rect">
            <a:avLst/>
          </a:prstGeom>
        </p:spPr>
      </p:pic>
    </p:spTree>
    <p:extLst>
      <p:ext uri="{BB962C8B-B14F-4D97-AF65-F5344CB8AC3E}">
        <p14:creationId xmlns:p14="http://schemas.microsoft.com/office/powerpoint/2010/main" val="3635327945"/>
      </p:ext>
    </p:extLst>
  </p:cSld>
  <p:clrMapOvr>
    <a:masterClrMapping/>
  </p:clrMapOvr>
</p:sld>
</file>

<file path=ppt/theme/theme1.xml><?xml version="1.0" encoding="utf-8"?>
<a:theme xmlns:a="http://schemas.openxmlformats.org/drawingml/2006/main" name="Office Theme">
  <a:themeElements>
    <a:clrScheme name="DOBCEL and CEB">
      <a:dk1>
        <a:sysClr val="windowText" lastClr="000000"/>
      </a:dk1>
      <a:lt1>
        <a:sysClr val="window" lastClr="FFFFFF"/>
      </a:lt1>
      <a:dk2>
        <a:srgbClr val="D7D6E9"/>
      </a:dk2>
      <a:lt2>
        <a:srgbClr val="391B76"/>
      </a:lt2>
      <a:accent1>
        <a:srgbClr val="61A4D7"/>
      </a:accent1>
      <a:accent2>
        <a:srgbClr val="124499"/>
      </a:accent2>
      <a:accent3>
        <a:srgbClr val="499958"/>
      </a:accent3>
      <a:accent4>
        <a:srgbClr val="9F2D57"/>
      </a:accent4>
      <a:accent5>
        <a:srgbClr val="C57329"/>
      </a:accent5>
      <a:accent6>
        <a:srgbClr val="E4C23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E9914F304AF442A9D0867199E784E4" ma:contentTypeVersion="13" ma:contentTypeDescription="Create a new document." ma:contentTypeScope="" ma:versionID="247cc43bab6685afbad91afe5f7396f9">
  <xsd:schema xmlns:xsd="http://www.w3.org/2001/XMLSchema" xmlns:xs="http://www.w3.org/2001/XMLSchema" xmlns:p="http://schemas.microsoft.com/office/2006/metadata/properties" xmlns:ns3="db60e783-0292-4a9f-bb71-08a71c74b701" xmlns:ns4="99662155-f784-4fef-8f3e-ecb1ff31da16" targetNamespace="http://schemas.microsoft.com/office/2006/metadata/properties" ma:root="true" ma:fieldsID="9d336d3290165e45cf690df941034c17" ns3:_="" ns4:_="">
    <xsd:import namespace="db60e783-0292-4a9f-bb71-08a71c74b701"/>
    <xsd:import namespace="99662155-f784-4fef-8f3e-ecb1ff31da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0e783-0292-4a9f-bb71-08a71c74b70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662155-f784-4fef-8f3e-ecb1ff31da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6A607C-E8DB-47D6-8215-51205C712F3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B7AAFA5-E67D-4CA3-A51A-468BFFFFBA31}">
  <ds:schemaRefs>
    <ds:schemaRef ds:uri="99662155-f784-4fef-8f3e-ecb1ff31da16"/>
    <ds:schemaRef ds:uri="db60e783-0292-4a9f-bb71-08a71c74b7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368463-8059-4952-BF85-B68C75858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2</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ADVENT 2024</vt:lpstr>
      <vt:lpstr>WEEK ONE</vt:lpstr>
      <vt:lpstr>         </vt:lpstr>
      <vt:lpstr> </vt:lpstr>
      <vt:lpstr>Opening Prayer </vt:lpstr>
      <vt:lpstr>Luke 21:25-36</vt:lpstr>
      <vt:lpstr>Choose one of the following words from the text, or one of your own.</vt:lpstr>
      <vt:lpstr>A Blessing of Hope</vt:lpstr>
      <vt:lpstr>WEEK TWO</vt:lpstr>
      <vt:lpstr>         </vt:lpstr>
      <vt:lpstr>PowerPoint Presentation</vt:lpstr>
      <vt:lpstr>Opening Prayer</vt:lpstr>
      <vt:lpstr>Luke 3:4-6</vt:lpstr>
      <vt:lpstr>Choose one of the following words from the text, or choose one of your own.</vt:lpstr>
      <vt:lpstr>A Blessing</vt:lpstr>
      <vt:lpstr>WEEK THREE</vt:lpstr>
      <vt:lpstr>         </vt:lpstr>
      <vt:lpstr>PowerPoint Presentation</vt:lpstr>
      <vt:lpstr>This Third Week of Advent</vt:lpstr>
      <vt:lpstr>Luke 3:7-18</vt:lpstr>
      <vt:lpstr>Choose one of the following words from the text, or one of your own.</vt:lpstr>
      <vt:lpstr>A Blessing of Joy</vt:lpstr>
      <vt:lpstr>WEEK FOUR</vt:lpstr>
      <vt:lpstr>         </vt:lpstr>
      <vt:lpstr>PowerPoint Presentation</vt:lpstr>
      <vt:lpstr>Opening Prayer</vt:lpstr>
      <vt:lpstr>Luke 1:39-45</vt:lpstr>
      <vt:lpstr>Choose one of the following words from the text, or one of your own.</vt:lpstr>
      <vt:lpstr> A Blessing  </vt:lpstr>
      <vt:lpstr>PowerPoint Presentation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Newman</dc:creator>
  <cp:revision>8</cp:revision>
  <dcterms:created xsi:type="dcterms:W3CDTF">2020-06-26T05:25:18Z</dcterms:created>
  <dcterms:modified xsi:type="dcterms:W3CDTF">2024-11-26T23:59:49Z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0x0101002BE9914F304AF442A9D0867199E784E4</vt:lpwstr>
  </property>
</Properties>
</file>