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60" r:id="rId5"/>
    <p:sldId id="288" r:id="rId6"/>
    <p:sldId id="300" r:id="rId7"/>
    <p:sldId id="290" r:id="rId8"/>
    <p:sldId id="299" r:id="rId9"/>
    <p:sldId id="291" r:id="rId10"/>
    <p:sldId id="289" r:id="rId11"/>
    <p:sldId id="263" r:id="rId12"/>
    <p:sldId id="297" r:id="rId13"/>
    <p:sldId id="282" r:id="rId14"/>
    <p:sldId id="279" r:id="rId15"/>
    <p:sldId id="285" r:id="rId16"/>
    <p:sldId id="286" r:id="rId17"/>
    <p:sldId id="295" r:id="rId18"/>
    <p:sldId id="298" r:id="rId19"/>
    <p:sldId id="293" r:id="rId20"/>
    <p:sldId id="292" r:id="rId21"/>
    <p:sldId id="296" r:id="rId22"/>
    <p:sldId id="294"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C0C09C-579A-40BA-8C1F-2E4E6A9E4FF6}">
          <p14:sldIdLst>
            <p14:sldId id="260"/>
            <p14:sldId id="288"/>
            <p14:sldId id="300"/>
            <p14:sldId id="290"/>
            <p14:sldId id="299"/>
            <p14:sldId id="291"/>
            <p14:sldId id="289"/>
            <p14:sldId id="263"/>
            <p14:sldId id="297"/>
            <p14:sldId id="282"/>
            <p14:sldId id="279"/>
            <p14:sldId id="285"/>
            <p14:sldId id="286"/>
            <p14:sldId id="295"/>
            <p14:sldId id="298"/>
            <p14:sldId id="293"/>
            <p14:sldId id="292"/>
            <p14:sldId id="296"/>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1B76"/>
    <a:srgbClr val="D7D6E9"/>
    <a:srgbClr val="D5D5D6"/>
    <a:srgbClr val="DBEAF4"/>
    <a:srgbClr val="61A4D7"/>
    <a:srgbClr val="124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447659-E880-4A11-8EA2-08C19449FA1F}" v="384" dt="2025-01-22T02:19:32.6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922d497120558b208f7039cc81ac856534ac0290213f30f7b69fd4d322118ab5::" providerId="AD" clId="Web-{02B91B28-4391-5405-254D-ABA2C40F9448}"/>
    <pc:docChg chg="modSld">
      <pc:chgData name="Guest User" userId="S::urn:spo:anon#922d497120558b208f7039cc81ac856534ac0290213f30f7b69fd4d322118ab5::" providerId="AD" clId="Web-{02B91B28-4391-5405-254D-ABA2C40F9448}" dt="2025-01-13T22:07:41.802" v="0" actId="1076"/>
      <pc:docMkLst>
        <pc:docMk/>
      </pc:docMkLst>
      <pc:sldChg chg="modSp">
        <pc:chgData name="Guest User" userId="S::urn:spo:anon#922d497120558b208f7039cc81ac856534ac0290213f30f7b69fd4d322118ab5::" providerId="AD" clId="Web-{02B91B28-4391-5405-254D-ABA2C40F9448}" dt="2025-01-13T22:07:41.802" v="0" actId="1076"/>
        <pc:sldMkLst>
          <pc:docMk/>
          <pc:sldMk cId="3804351109" sldId="288"/>
        </pc:sldMkLst>
        <pc:picChg chg="mod">
          <ac:chgData name="Guest User" userId="S::urn:spo:anon#922d497120558b208f7039cc81ac856534ac0290213f30f7b69fd4d322118ab5::" providerId="AD" clId="Web-{02B91B28-4391-5405-254D-ABA2C40F9448}" dt="2025-01-13T22:07:41.802" v="0" actId="1076"/>
          <ac:picMkLst>
            <pc:docMk/>
            <pc:sldMk cId="3804351109" sldId="288"/>
            <ac:picMk id="4" creationId="{593D2731-3858-4936-5CEA-3E3A5A38EA91}"/>
          </ac:picMkLst>
        </pc:picChg>
      </pc:sldChg>
    </pc:docChg>
  </pc:docChgLst>
  <pc:docChgLst>
    <pc:chgData name="Tom Sexton" userId="736dca81-71fd-42eb-9b5f-b18a0d484425" providerId="ADAL" clId="{4830C6F4-E435-0B46-ACA6-0B0A10F9C52E}"/>
    <pc:docChg chg="custSel modSld">
      <pc:chgData name="Tom Sexton" userId="736dca81-71fd-42eb-9b5f-b18a0d484425" providerId="ADAL" clId="{4830C6F4-E435-0B46-ACA6-0B0A10F9C52E}" dt="2025-01-20T06:20:28.018" v="19" actId="20577"/>
      <pc:docMkLst>
        <pc:docMk/>
      </pc:docMkLst>
      <pc:sldChg chg="modSp mod">
        <pc:chgData name="Tom Sexton" userId="736dca81-71fd-42eb-9b5f-b18a0d484425" providerId="ADAL" clId="{4830C6F4-E435-0B46-ACA6-0B0A10F9C52E}" dt="2025-01-20T06:18:46.859" v="0" actId="13926"/>
        <pc:sldMkLst>
          <pc:docMk/>
          <pc:sldMk cId="3690363701" sldId="263"/>
        </pc:sldMkLst>
        <pc:spChg chg="mod">
          <ac:chgData name="Tom Sexton" userId="736dca81-71fd-42eb-9b5f-b18a0d484425" providerId="ADAL" clId="{4830C6F4-E435-0B46-ACA6-0B0A10F9C52E}" dt="2025-01-20T06:18:46.859" v="0" actId="13926"/>
          <ac:spMkLst>
            <pc:docMk/>
            <pc:sldMk cId="3690363701" sldId="263"/>
            <ac:spMk id="3" creationId="{CC775008-414F-F1A1-67E2-4137AE2CF377}"/>
          </ac:spMkLst>
        </pc:spChg>
      </pc:sldChg>
      <pc:sldChg chg="modNotesTx">
        <pc:chgData name="Tom Sexton" userId="736dca81-71fd-42eb-9b5f-b18a0d484425" providerId="ADAL" clId="{4830C6F4-E435-0B46-ACA6-0B0A10F9C52E}" dt="2025-01-20T06:20:28.018" v="19" actId="20577"/>
        <pc:sldMkLst>
          <pc:docMk/>
          <pc:sldMk cId="977840687" sldId="298"/>
        </pc:sldMkLst>
      </pc:sldChg>
    </pc:docChg>
  </pc:docChgLst>
  <pc:docChgLst>
    <pc:chgData name="Gerard Delaney" userId="e99fe87b-cb7a-4d88-82e4-aafaeba9b0eb" providerId="ADAL" clId="{9D447659-E880-4A11-8EA2-08C19449FA1F}"/>
    <pc:docChg chg="undo custSel addSld delSld modSld sldOrd modMainMaster modSection">
      <pc:chgData name="Gerard Delaney" userId="e99fe87b-cb7a-4d88-82e4-aafaeba9b0eb" providerId="ADAL" clId="{9D447659-E880-4A11-8EA2-08C19449FA1F}" dt="2025-01-22T02:19:32.694" v="2545"/>
      <pc:docMkLst>
        <pc:docMk/>
      </pc:docMkLst>
      <pc:sldChg chg="addSp delSp modSp mod modTransition">
        <pc:chgData name="Gerard Delaney" userId="e99fe87b-cb7a-4d88-82e4-aafaeba9b0eb" providerId="ADAL" clId="{9D447659-E880-4A11-8EA2-08C19449FA1F}" dt="2025-01-22T02:19:32.694" v="2545"/>
        <pc:sldMkLst>
          <pc:docMk/>
          <pc:sldMk cId="177275857" sldId="260"/>
        </pc:sldMkLst>
        <pc:spChg chg="mod">
          <ac:chgData name="Gerard Delaney" userId="e99fe87b-cb7a-4d88-82e4-aafaeba9b0eb" providerId="ADAL" clId="{9D447659-E880-4A11-8EA2-08C19449FA1F}" dt="2025-01-13T04:02:56.011" v="1966" actId="14100"/>
          <ac:spMkLst>
            <pc:docMk/>
            <pc:sldMk cId="177275857" sldId="260"/>
            <ac:spMk id="10" creationId="{BA0C97B9-AACB-13EB-5DA6-90B66DE526E3}"/>
          </ac:spMkLst>
        </pc:spChg>
        <pc:picChg chg="add mod">
          <ac:chgData name="Gerard Delaney" userId="e99fe87b-cb7a-4d88-82e4-aafaeba9b0eb" providerId="ADAL" clId="{9D447659-E880-4A11-8EA2-08C19449FA1F}" dt="2025-01-21T04:29:11.666" v="2268" actId="1076"/>
          <ac:picMkLst>
            <pc:docMk/>
            <pc:sldMk cId="177275857" sldId="260"/>
            <ac:picMk id="4" creationId="{62439329-C976-A27E-B484-DD18B1B937E0}"/>
          </ac:picMkLst>
        </pc:picChg>
      </pc:sldChg>
      <pc:sldChg chg="modSp mod modTransition">
        <pc:chgData name="Gerard Delaney" userId="e99fe87b-cb7a-4d88-82e4-aafaeba9b0eb" providerId="ADAL" clId="{9D447659-E880-4A11-8EA2-08C19449FA1F}" dt="2025-01-22T02:19:15.117" v="2544"/>
        <pc:sldMkLst>
          <pc:docMk/>
          <pc:sldMk cId="3690363701" sldId="263"/>
        </pc:sldMkLst>
        <pc:spChg chg="mod">
          <ac:chgData name="Gerard Delaney" userId="e99fe87b-cb7a-4d88-82e4-aafaeba9b0eb" providerId="ADAL" clId="{9D447659-E880-4A11-8EA2-08C19449FA1F}" dt="2025-01-20T23:28:28.350" v="2173" actId="20577"/>
          <ac:spMkLst>
            <pc:docMk/>
            <pc:sldMk cId="3690363701" sldId="263"/>
            <ac:spMk id="3" creationId="{CC775008-414F-F1A1-67E2-4137AE2CF377}"/>
          </ac:spMkLst>
        </pc:spChg>
        <pc:picChg chg="mod">
          <ac:chgData name="Gerard Delaney" userId="e99fe87b-cb7a-4d88-82e4-aafaeba9b0eb" providerId="ADAL" clId="{9D447659-E880-4A11-8EA2-08C19449FA1F}" dt="2025-01-13T21:35:34.311" v="2153" actId="1076"/>
          <ac:picMkLst>
            <pc:docMk/>
            <pc:sldMk cId="3690363701" sldId="263"/>
            <ac:picMk id="4" creationId="{6335CF1B-22AA-AED3-7FA3-7B01F64D9097}"/>
          </ac:picMkLst>
        </pc:picChg>
      </pc:sldChg>
      <pc:sldChg chg="addSp delSp modSp mod modTransition">
        <pc:chgData name="Gerard Delaney" userId="e99fe87b-cb7a-4d88-82e4-aafaeba9b0eb" providerId="ADAL" clId="{9D447659-E880-4A11-8EA2-08C19449FA1F}" dt="2025-01-22T02:19:15.117" v="2544"/>
        <pc:sldMkLst>
          <pc:docMk/>
          <pc:sldMk cId="289256924" sldId="279"/>
        </pc:sldMkLst>
        <pc:spChg chg="mod">
          <ac:chgData name="Gerard Delaney" userId="e99fe87b-cb7a-4d88-82e4-aafaeba9b0eb" providerId="ADAL" clId="{9D447659-E880-4A11-8EA2-08C19449FA1F}" dt="2025-01-13T03:47:50.824" v="1903" actId="1076"/>
          <ac:spMkLst>
            <pc:docMk/>
            <pc:sldMk cId="289256924" sldId="279"/>
            <ac:spMk id="3" creationId="{DBC939CB-20FC-9401-B0B3-E4607B469612}"/>
          </ac:spMkLst>
        </pc:spChg>
        <pc:picChg chg="add mod">
          <ac:chgData name="Gerard Delaney" userId="e99fe87b-cb7a-4d88-82e4-aafaeba9b0eb" providerId="ADAL" clId="{9D447659-E880-4A11-8EA2-08C19449FA1F}" dt="2025-01-13T21:35:58.363" v="2154" actId="1076"/>
          <ac:picMkLst>
            <pc:docMk/>
            <pc:sldMk cId="289256924" sldId="279"/>
            <ac:picMk id="7" creationId="{E55A6720-DF32-402C-7929-0A90943B958D}"/>
          </ac:picMkLst>
        </pc:picChg>
      </pc:sldChg>
      <pc:sldChg chg="modSp mod modTransition">
        <pc:chgData name="Gerard Delaney" userId="e99fe87b-cb7a-4d88-82e4-aafaeba9b0eb" providerId="ADAL" clId="{9D447659-E880-4A11-8EA2-08C19449FA1F}" dt="2025-01-22T02:19:15.117" v="2544"/>
        <pc:sldMkLst>
          <pc:docMk/>
          <pc:sldMk cId="2666361726" sldId="282"/>
        </pc:sldMkLst>
        <pc:spChg chg="mod">
          <ac:chgData name="Gerard Delaney" userId="e99fe87b-cb7a-4d88-82e4-aafaeba9b0eb" providerId="ADAL" clId="{9D447659-E880-4A11-8EA2-08C19449FA1F}" dt="2025-01-13T03:37:36.773" v="1856" actId="12"/>
          <ac:spMkLst>
            <pc:docMk/>
            <pc:sldMk cId="2666361726" sldId="282"/>
            <ac:spMk id="3" creationId="{ACEE9D6B-81B2-CE2C-3B17-41CA24CCF698}"/>
          </ac:spMkLst>
        </pc:spChg>
      </pc:sldChg>
      <pc:sldChg chg="del">
        <pc:chgData name="Gerard Delaney" userId="e99fe87b-cb7a-4d88-82e4-aafaeba9b0eb" providerId="ADAL" clId="{9D447659-E880-4A11-8EA2-08C19449FA1F}" dt="2024-12-16T22:02:27.422" v="257" actId="47"/>
        <pc:sldMkLst>
          <pc:docMk/>
          <pc:sldMk cId="697479846" sldId="284"/>
        </pc:sldMkLst>
      </pc:sldChg>
      <pc:sldChg chg="modSp mod modTransition">
        <pc:chgData name="Gerard Delaney" userId="e99fe87b-cb7a-4d88-82e4-aafaeba9b0eb" providerId="ADAL" clId="{9D447659-E880-4A11-8EA2-08C19449FA1F}" dt="2025-01-22T02:19:15.117" v="2544"/>
        <pc:sldMkLst>
          <pc:docMk/>
          <pc:sldMk cId="3520832451" sldId="285"/>
        </pc:sldMkLst>
        <pc:spChg chg="mod">
          <ac:chgData name="Gerard Delaney" userId="e99fe87b-cb7a-4d88-82e4-aafaeba9b0eb" providerId="ADAL" clId="{9D447659-E880-4A11-8EA2-08C19449FA1F}" dt="2025-01-13T21:36:43.935" v="2155" actId="20577"/>
          <ac:spMkLst>
            <pc:docMk/>
            <pc:sldMk cId="3520832451" sldId="285"/>
            <ac:spMk id="3" creationId="{B5A11406-A5C5-9C2F-1C9B-84437C815751}"/>
          </ac:spMkLst>
        </pc:spChg>
      </pc:sldChg>
      <pc:sldChg chg="addSp delSp modSp mod modTransition">
        <pc:chgData name="Gerard Delaney" userId="e99fe87b-cb7a-4d88-82e4-aafaeba9b0eb" providerId="ADAL" clId="{9D447659-E880-4A11-8EA2-08C19449FA1F}" dt="2025-01-22T02:19:15.117" v="2544"/>
        <pc:sldMkLst>
          <pc:docMk/>
          <pc:sldMk cId="1152346086" sldId="286"/>
        </pc:sldMkLst>
        <pc:spChg chg="mod">
          <ac:chgData name="Gerard Delaney" userId="e99fe87b-cb7a-4d88-82e4-aafaeba9b0eb" providerId="ADAL" clId="{9D447659-E880-4A11-8EA2-08C19449FA1F}" dt="2025-01-13T03:50:19.410" v="1925" actId="114"/>
          <ac:spMkLst>
            <pc:docMk/>
            <pc:sldMk cId="1152346086" sldId="286"/>
            <ac:spMk id="3" creationId="{1603F141-3F40-01E3-A46F-F533373B123C}"/>
          </ac:spMkLst>
        </pc:spChg>
        <pc:picChg chg="add mod">
          <ac:chgData name="Gerard Delaney" userId="e99fe87b-cb7a-4d88-82e4-aafaeba9b0eb" providerId="ADAL" clId="{9D447659-E880-4A11-8EA2-08C19449FA1F}" dt="2024-12-18T22:43:13.655" v="873" actId="1076"/>
          <ac:picMkLst>
            <pc:docMk/>
            <pc:sldMk cId="1152346086" sldId="286"/>
            <ac:picMk id="5" creationId="{B256EC96-6E38-CF4F-1854-188E453CDCF9}"/>
          </ac:picMkLst>
        </pc:picChg>
      </pc:sldChg>
      <pc:sldChg chg="addSp delSp modSp mod modTransition">
        <pc:chgData name="Gerard Delaney" userId="e99fe87b-cb7a-4d88-82e4-aafaeba9b0eb" providerId="ADAL" clId="{9D447659-E880-4A11-8EA2-08C19449FA1F}" dt="2025-01-22T02:19:15.117" v="2544"/>
        <pc:sldMkLst>
          <pc:docMk/>
          <pc:sldMk cId="3804351109" sldId="288"/>
        </pc:sldMkLst>
        <pc:spChg chg="add del mod">
          <ac:chgData name="Gerard Delaney" userId="e99fe87b-cb7a-4d88-82e4-aafaeba9b0eb" providerId="ADAL" clId="{9D447659-E880-4A11-8EA2-08C19449FA1F}" dt="2025-01-21T00:29:01.284" v="2215"/>
          <ac:spMkLst>
            <pc:docMk/>
            <pc:sldMk cId="3804351109" sldId="288"/>
            <ac:spMk id="2" creationId="{07652342-ADFC-49E8-A18A-FB99347E2F2D}"/>
          </ac:spMkLst>
        </pc:spChg>
        <pc:spChg chg="del mod">
          <ac:chgData name="Gerard Delaney" userId="e99fe87b-cb7a-4d88-82e4-aafaeba9b0eb" providerId="ADAL" clId="{9D447659-E880-4A11-8EA2-08C19449FA1F}" dt="2025-01-21T00:27:15.863" v="2190" actId="478"/>
          <ac:spMkLst>
            <pc:docMk/>
            <pc:sldMk cId="3804351109" sldId="288"/>
            <ac:spMk id="2" creationId="{B5C1F632-1D29-AB95-4CBB-8F257972DC77}"/>
          </ac:spMkLst>
        </pc:spChg>
        <pc:spChg chg="mod">
          <ac:chgData name="Gerard Delaney" userId="e99fe87b-cb7a-4d88-82e4-aafaeba9b0eb" providerId="ADAL" clId="{9D447659-E880-4A11-8EA2-08C19449FA1F}" dt="2025-01-12T22:53:01.126" v="1841" actId="1076"/>
          <ac:spMkLst>
            <pc:docMk/>
            <pc:sldMk cId="3804351109" sldId="288"/>
            <ac:spMk id="3" creationId="{E8FAEAC4-BD58-73DD-44EA-C3832DAD972F}"/>
          </ac:spMkLst>
        </pc:spChg>
        <pc:spChg chg="add del mod">
          <ac:chgData name="Gerard Delaney" userId="e99fe87b-cb7a-4d88-82e4-aafaeba9b0eb" providerId="ADAL" clId="{9D447659-E880-4A11-8EA2-08C19449FA1F}" dt="2025-01-21T00:29:01.285" v="2217"/>
          <ac:spMkLst>
            <pc:docMk/>
            <pc:sldMk cId="3804351109" sldId="288"/>
            <ac:spMk id="4" creationId="{26C90632-8626-8E93-BFBF-FFAFC378E9E7}"/>
          </ac:spMkLst>
        </pc:spChg>
        <pc:spChg chg="add del mod">
          <ac:chgData name="Gerard Delaney" userId="e99fe87b-cb7a-4d88-82e4-aafaeba9b0eb" providerId="ADAL" clId="{9D447659-E880-4A11-8EA2-08C19449FA1F}" dt="2025-01-21T00:29:01.285" v="2219"/>
          <ac:spMkLst>
            <pc:docMk/>
            <pc:sldMk cId="3804351109" sldId="288"/>
            <ac:spMk id="5" creationId="{36A43D4E-A2DA-61A5-1280-5ECA8DF9D2DD}"/>
          </ac:spMkLst>
        </pc:spChg>
        <pc:spChg chg="add mod">
          <ac:chgData name="Gerard Delaney" userId="e99fe87b-cb7a-4d88-82e4-aafaeba9b0eb" providerId="ADAL" clId="{9D447659-E880-4A11-8EA2-08C19449FA1F}" dt="2025-01-21T00:30:12.332" v="2265" actId="113"/>
          <ac:spMkLst>
            <pc:docMk/>
            <pc:sldMk cId="3804351109" sldId="288"/>
            <ac:spMk id="7" creationId="{4C2A63E0-DDB5-DE55-760B-3DB4D55796BE}"/>
          </ac:spMkLst>
        </pc:spChg>
        <pc:spChg chg="add del mod">
          <ac:chgData name="Gerard Delaney" userId="e99fe87b-cb7a-4d88-82e4-aafaeba9b0eb" providerId="ADAL" clId="{9D447659-E880-4A11-8EA2-08C19449FA1F}" dt="2025-01-21T00:28:00.670" v="2205"/>
          <ac:spMkLst>
            <pc:docMk/>
            <pc:sldMk cId="3804351109" sldId="288"/>
            <ac:spMk id="7" creationId="{A7FAC980-FE89-27B3-1DE6-7D6F2DBA01A6}"/>
          </ac:spMkLst>
        </pc:spChg>
        <pc:spChg chg="add del mod">
          <ac:chgData name="Gerard Delaney" userId="e99fe87b-cb7a-4d88-82e4-aafaeba9b0eb" providerId="ADAL" clId="{9D447659-E880-4A11-8EA2-08C19449FA1F}" dt="2025-01-21T00:28:00.671" v="2207"/>
          <ac:spMkLst>
            <pc:docMk/>
            <pc:sldMk cId="3804351109" sldId="288"/>
            <ac:spMk id="8" creationId="{08688D3B-1083-52CC-6471-B4270854281A}"/>
          </ac:spMkLst>
        </pc:spChg>
        <pc:picChg chg="add del mod">
          <ac:chgData name="Gerard Delaney" userId="e99fe87b-cb7a-4d88-82e4-aafaeba9b0eb" providerId="ADAL" clId="{9D447659-E880-4A11-8EA2-08C19449FA1F}" dt="2025-01-21T00:26:35.871" v="2183" actId="478"/>
          <ac:picMkLst>
            <pc:docMk/>
            <pc:sldMk cId="3804351109" sldId="288"/>
            <ac:picMk id="4" creationId="{593D2731-3858-4936-5CEA-3E3A5A38EA91}"/>
          </ac:picMkLst>
        </pc:picChg>
        <pc:picChg chg="add mod">
          <ac:chgData name="Gerard Delaney" userId="e99fe87b-cb7a-4d88-82e4-aafaeba9b0eb" providerId="ADAL" clId="{9D447659-E880-4A11-8EA2-08C19449FA1F}" dt="2025-01-21T00:26:49.422" v="2186" actId="1076"/>
          <ac:picMkLst>
            <pc:docMk/>
            <pc:sldMk cId="3804351109" sldId="288"/>
            <ac:picMk id="6" creationId="{65C3B9C0-5277-D843-62FA-78B737041DC3}"/>
          </ac:picMkLst>
        </pc:picChg>
        <pc:picChg chg="add del mod">
          <ac:chgData name="Gerard Delaney" userId="e99fe87b-cb7a-4d88-82e4-aafaeba9b0eb" providerId="ADAL" clId="{9D447659-E880-4A11-8EA2-08C19449FA1F}" dt="2025-01-21T00:19:57.088" v="2179" actId="478"/>
          <ac:picMkLst>
            <pc:docMk/>
            <pc:sldMk cId="3804351109" sldId="288"/>
            <ac:picMk id="6" creationId="{79968D7D-AE9A-9FCF-42DF-131F26214CB2}"/>
          </ac:picMkLst>
        </pc:picChg>
        <pc:picChg chg="add mod">
          <ac:chgData name="Gerard Delaney" userId="e99fe87b-cb7a-4d88-82e4-aafaeba9b0eb" providerId="ADAL" clId="{9D447659-E880-4A11-8EA2-08C19449FA1F}" dt="2025-01-21T00:27:49.623" v="2199"/>
          <ac:picMkLst>
            <pc:docMk/>
            <pc:sldMk cId="3804351109" sldId="288"/>
            <ac:picMk id="10" creationId="{D2F8DCDA-B86B-B241-B477-C7E0E47F71C1}"/>
          </ac:picMkLst>
        </pc:picChg>
        <pc:picChg chg="add del mod">
          <ac:chgData name="Gerard Delaney" userId="e99fe87b-cb7a-4d88-82e4-aafaeba9b0eb" providerId="ADAL" clId="{9D447659-E880-4A11-8EA2-08C19449FA1F}" dt="2025-01-21T00:28:00.662" v="2203" actId="478"/>
          <ac:picMkLst>
            <pc:docMk/>
            <pc:sldMk cId="3804351109" sldId="288"/>
            <ac:picMk id="12" creationId="{BAD3C1FD-486B-FFA7-0BF4-C63C7B100FDA}"/>
          </ac:picMkLst>
        </pc:picChg>
      </pc:sldChg>
      <pc:sldChg chg="modSp mod modTransition">
        <pc:chgData name="Gerard Delaney" userId="e99fe87b-cb7a-4d88-82e4-aafaeba9b0eb" providerId="ADAL" clId="{9D447659-E880-4A11-8EA2-08C19449FA1F}" dt="2025-01-22T02:19:15.117" v="2544"/>
        <pc:sldMkLst>
          <pc:docMk/>
          <pc:sldMk cId="1173119235" sldId="289"/>
        </pc:sldMkLst>
        <pc:spChg chg="mod">
          <ac:chgData name="Gerard Delaney" userId="e99fe87b-cb7a-4d88-82e4-aafaeba9b0eb" providerId="ADAL" clId="{9D447659-E880-4A11-8EA2-08C19449FA1F}" dt="2025-01-13T04:28:50.886" v="2046" actId="1076"/>
          <ac:spMkLst>
            <pc:docMk/>
            <pc:sldMk cId="1173119235" sldId="289"/>
            <ac:spMk id="3" creationId="{6055AF33-5C65-5AF1-F834-9E742B4E48E2}"/>
          </ac:spMkLst>
        </pc:spChg>
        <pc:picChg chg="mod">
          <ac:chgData name="Gerard Delaney" userId="e99fe87b-cb7a-4d88-82e4-aafaeba9b0eb" providerId="ADAL" clId="{9D447659-E880-4A11-8EA2-08C19449FA1F}" dt="2024-12-18T23:43:44.422" v="1724" actId="1076"/>
          <ac:picMkLst>
            <pc:docMk/>
            <pc:sldMk cId="1173119235" sldId="289"/>
            <ac:picMk id="4" creationId="{09FF4870-7F09-CD24-2639-2091784A8CEF}"/>
          </ac:picMkLst>
        </pc:picChg>
        <pc:picChg chg="mod">
          <ac:chgData name="Gerard Delaney" userId="e99fe87b-cb7a-4d88-82e4-aafaeba9b0eb" providerId="ADAL" clId="{9D447659-E880-4A11-8EA2-08C19449FA1F}" dt="2024-12-18T23:43:42.711" v="1723" actId="1076"/>
          <ac:picMkLst>
            <pc:docMk/>
            <pc:sldMk cId="1173119235" sldId="289"/>
            <ac:picMk id="7" creationId="{12991370-A8E4-CBEA-53D2-493051840997}"/>
          </ac:picMkLst>
        </pc:picChg>
      </pc:sldChg>
      <pc:sldChg chg="modSp mod modTransition">
        <pc:chgData name="Gerard Delaney" userId="e99fe87b-cb7a-4d88-82e4-aafaeba9b0eb" providerId="ADAL" clId="{9D447659-E880-4A11-8EA2-08C19449FA1F}" dt="2025-01-22T02:19:15.117" v="2544"/>
        <pc:sldMkLst>
          <pc:docMk/>
          <pc:sldMk cId="1650424748" sldId="290"/>
        </pc:sldMkLst>
        <pc:spChg chg="mod">
          <ac:chgData name="Gerard Delaney" userId="e99fe87b-cb7a-4d88-82e4-aafaeba9b0eb" providerId="ADAL" clId="{9D447659-E880-4A11-8EA2-08C19449FA1F}" dt="2025-01-21T04:29:28.325" v="2269" actId="1076"/>
          <ac:spMkLst>
            <pc:docMk/>
            <pc:sldMk cId="1650424748" sldId="290"/>
            <ac:spMk id="3" creationId="{B7E2E1D7-52BB-F568-381F-2AA69A4451E1}"/>
          </ac:spMkLst>
        </pc:spChg>
        <pc:picChg chg="mod">
          <ac:chgData name="Gerard Delaney" userId="e99fe87b-cb7a-4d88-82e4-aafaeba9b0eb" providerId="ADAL" clId="{9D447659-E880-4A11-8EA2-08C19449FA1F}" dt="2024-12-18T23:08:30.224" v="1540" actId="1076"/>
          <ac:picMkLst>
            <pc:docMk/>
            <pc:sldMk cId="1650424748" sldId="290"/>
            <ac:picMk id="6" creationId="{DBFAC120-7E47-989F-3C73-3B41CA212E11}"/>
          </ac:picMkLst>
        </pc:picChg>
        <pc:picChg chg="mod">
          <ac:chgData name="Gerard Delaney" userId="e99fe87b-cb7a-4d88-82e4-aafaeba9b0eb" providerId="ADAL" clId="{9D447659-E880-4A11-8EA2-08C19449FA1F}" dt="2024-12-18T23:08:31.965" v="1541" actId="1076"/>
          <ac:picMkLst>
            <pc:docMk/>
            <pc:sldMk cId="1650424748" sldId="290"/>
            <ac:picMk id="8" creationId="{2D22C741-B05F-1890-C52D-B4B9B44CDDBF}"/>
          </ac:picMkLst>
        </pc:picChg>
      </pc:sldChg>
      <pc:sldChg chg="modSp mod modTransition">
        <pc:chgData name="Gerard Delaney" userId="e99fe87b-cb7a-4d88-82e4-aafaeba9b0eb" providerId="ADAL" clId="{9D447659-E880-4A11-8EA2-08C19449FA1F}" dt="2025-01-22T02:19:15.117" v="2544"/>
        <pc:sldMkLst>
          <pc:docMk/>
          <pc:sldMk cId="2247020279" sldId="291"/>
        </pc:sldMkLst>
        <pc:spChg chg="mod">
          <ac:chgData name="Gerard Delaney" userId="e99fe87b-cb7a-4d88-82e4-aafaeba9b0eb" providerId="ADAL" clId="{9D447659-E880-4A11-8EA2-08C19449FA1F}" dt="2025-01-13T21:34:51.568" v="2150" actId="1076"/>
          <ac:spMkLst>
            <pc:docMk/>
            <pc:sldMk cId="2247020279" sldId="291"/>
            <ac:spMk id="3" creationId="{1A21DF55-212E-70AA-FA2B-D605FF16D9E7}"/>
          </ac:spMkLst>
        </pc:spChg>
        <pc:picChg chg="mod">
          <ac:chgData name="Gerard Delaney" userId="e99fe87b-cb7a-4d88-82e4-aafaeba9b0eb" providerId="ADAL" clId="{9D447659-E880-4A11-8EA2-08C19449FA1F}" dt="2025-01-13T21:34:57.669" v="2151" actId="1076"/>
          <ac:picMkLst>
            <pc:docMk/>
            <pc:sldMk cId="2247020279" sldId="291"/>
            <ac:picMk id="4" creationId="{E8359F6F-4DEF-5CFD-DA4D-E2E5E4926BA1}"/>
          </ac:picMkLst>
        </pc:picChg>
      </pc:sldChg>
      <pc:sldChg chg="modSp mod modTransition">
        <pc:chgData name="Gerard Delaney" userId="e99fe87b-cb7a-4d88-82e4-aafaeba9b0eb" providerId="ADAL" clId="{9D447659-E880-4A11-8EA2-08C19449FA1F}" dt="2025-01-22T02:19:15.117" v="2544"/>
        <pc:sldMkLst>
          <pc:docMk/>
          <pc:sldMk cId="4044811643" sldId="292"/>
        </pc:sldMkLst>
        <pc:spChg chg="mod">
          <ac:chgData name="Gerard Delaney" userId="e99fe87b-cb7a-4d88-82e4-aafaeba9b0eb" providerId="ADAL" clId="{9D447659-E880-4A11-8EA2-08C19449FA1F}" dt="2025-01-13T03:54:28.079" v="1955" actId="255"/>
          <ac:spMkLst>
            <pc:docMk/>
            <pc:sldMk cId="4044811643" sldId="292"/>
            <ac:spMk id="4" creationId="{A52BF0EE-12F8-E3A7-176D-80ACF58EE0B0}"/>
          </ac:spMkLst>
        </pc:spChg>
        <pc:picChg chg="mod">
          <ac:chgData name="Gerard Delaney" userId="e99fe87b-cb7a-4d88-82e4-aafaeba9b0eb" providerId="ADAL" clId="{9D447659-E880-4A11-8EA2-08C19449FA1F}" dt="2024-12-16T22:42:13.739" v="634" actId="1076"/>
          <ac:picMkLst>
            <pc:docMk/>
            <pc:sldMk cId="4044811643" sldId="292"/>
            <ac:picMk id="7" creationId="{AE7D0FA2-C483-21E4-7992-CA33676B7326}"/>
          </ac:picMkLst>
        </pc:picChg>
      </pc:sldChg>
      <pc:sldChg chg="addSp delSp modSp mod modTransition">
        <pc:chgData name="Gerard Delaney" userId="e99fe87b-cb7a-4d88-82e4-aafaeba9b0eb" providerId="ADAL" clId="{9D447659-E880-4A11-8EA2-08C19449FA1F}" dt="2025-01-22T02:19:15.117" v="2544"/>
        <pc:sldMkLst>
          <pc:docMk/>
          <pc:sldMk cId="2328820007" sldId="293"/>
        </pc:sldMkLst>
        <pc:spChg chg="mod">
          <ac:chgData name="Gerard Delaney" userId="e99fe87b-cb7a-4d88-82e4-aafaeba9b0eb" providerId="ADAL" clId="{9D447659-E880-4A11-8EA2-08C19449FA1F}" dt="2025-01-13T03:54:11.696" v="1954" actId="1076"/>
          <ac:spMkLst>
            <pc:docMk/>
            <pc:sldMk cId="2328820007" sldId="293"/>
            <ac:spMk id="4" creationId="{933E1DD8-57C6-D54C-3969-95E620A0906E}"/>
          </ac:spMkLst>
        </pc:spChg>
        <pc:picChg chg="add mod">
          <ac:chgData name="Gerard Delaney" userId="e99fe87b-cb7a-4d88-82e4-aafaeba9b0eb" providerId="ADAL" clId="{9D447659-E880-4A11-8EA2-08C19449FA1F}" dt="2024-12-18T23:18:21.723" v="1650" actId="1076"/>
          <ac:picMkLst>
            <pc:docMk/>
            <pc:sldMk cId="2328820007" sldId="293"/>
            <ac:picMk id="5" creationId="{4AEB99D4-CD9D-9969-9AEC-115E0414B5C1}"/>
          </ac:picMkLst>
        </pc:picChg>
        <pc:picChg chg="add mod">
          <ac:chgData name="Gerard Delaney" userId="e99fe87b-cb7a-4d88-82e4-aafaeba9b0eb" providerId="ADAL" clId="{9D447659-E880-4A11-8EA2-08C19449FA1F}" dt="2024-12-18T23:25:11.038" v="1709" actId="1076"/>
          <ac:picMkLst>
            <pc:docMk/>
            <pc:sldMk cId="2328820007" sldId="293"/>
            <ac:picMk id="8" creationId="{8CB9F17C-ED1A-AD1F-EB37-C58D9EBB9711}"/>
          </ac:picMkLst>
        </pc:picChg>
      </pc:sldChg>
      <pc:sldChg chg="modSp mod ord modTransition">
        <pc:chgData name="Gerard Delaney" userId="e99fe87b-cb7a-4d88-82e4-aafaeba9b0eb" providerId="ADAL" clId="{9D447659-E880-4A11-8EA2-08C19449FA1F}" dt="2025-01-22T02:19:15.117" v="2544"/>
        <pc:sldMkLst>
          <pc:docMk/>
          <pc:sldMk cId="418209813" sldId="294"/>
        </pc:sldMkLst>
        <pc:spChg chg="mod">
          <ac:chgData name="Gerard Delaney" userId="e99fe87b-cb7a-4d88-82e4-aafaeba9b0eb" providerId="ADAL" clId="{9D447659-E880-4A11-8EA2-08C19449FA1F}" dt="2024-12-18T23:43:18.444" v="1720" actId="1076"/>
          <ac:spMkLst>
            <pc:docMk/>
            <pc:sldMk cId="418209813" sldId="294"/>
            <ac:spMk id="8" creationId="{222B93C8-2275-2AE7-5A6E-01270DC5C969}"/>
          </ac:spMkLst>
        </pc:spChg>
        <pc:picChg chg="mod">
          <ac:chgData name="Gerard Delaney" userId="e99fe87b-cb7a-4d88-82e4-aafaeba9b0eb" providerId="ADAL" clId="{9D447659-E880-4A11-8EA2-08C19449FA1F}" dt="2024-12-18T23:43:27.890" v="1722" actId="1076"/>
          <ac:picMkLst>
            <pc:docMk/>
            <pc:sldMk cId="418209813" sldId="294"/>
            <ac:picMk id="10" creationId="{94875E39-9851-FDB1-3763-64CB97000DBA}"/>
          </ac:picMkLst>
        </pc:picChg>
      </pc:sldChg>
      <pc:sldChg chg="modSp mod modTransition">
        <pc:chgData name="Gerard Delaney" userId="e99fe87b-cb7a-4d88-82e4-aafaeba9b0eb" providerId="ADAL" clId="{9D447659-E880-4A11-8EA2-08C19449FA1F}" dt="2025-01-22T02:19:15.117" v="2544"/>
        <pc:sldMkLst>
          <pc:docMk/>
          <pc:sldMk cId="1253742739" sldId="295"/>
        </pc:sldMkLst>
        <pc:spChg chg="mod">
          <ac:chgData name="Gerard Delaney" userId="e99fe87b-cb7a-4d88-82e4-aafaeba9b0eb" providerId="ADAL" clId="{9D447659-E880-4A11-8EA2-08C19449FA1F}" dt="2025-01-13T03:51:40.099" v="1933" actId="1076"/>
          <ac:spMkLst>
            <pc:docMk/>
            <pc:sldMk cId="1253742739" sldId="295"/>
            <ac:spMk id="5" creationId="{DF22CFD3-50E4-556E-1740-57FC130E9193}"/>
          </ac:spMkLst>
        </pc:spChg>
        <pc:picChg chg="mod">
          <ac:chgData name="Gerard Delaney" userId="e99fe87b-cb7a-4d88-82e4-aafaeba9b0eb" providerId="ADAL" clId="{9D447659-E880-4A11-8EA2-08C19449FA1F}" dt="2025-01-13T03:51:01.355" v="1928" actId="14100"/>
          <ac:picMkLst>
            <pc:docMk/>
            <pc:sldMk cId="1253742739" sldId="295"/>
            <ac:picMk id="4" creationId="{D2144AF6-4E77-D310-8545-0B0AB133D133}"/>
          </ac:picMkLst>
        </pc:picChg>
      </pc:sldChg>
      <pc:sldChg chg="modSp mod modTransition">
        <pc:chgData name="Gerard Delaney" userId="e99fe87b-cb7a-4d88-82e4-aafaeba9b0eb" providerId="ADAL" clId="{9D447659-E880-4A11-8EA2-08C19449FA1F}" dt="2025-01-22T02:19:15.117" v="2544"/>
        <pc:sldMkLst>
          <pc:docMk/>
          <pc:sldMk cId="42662229" sldId="296"/>
        </pc:sldMkLst>
        <pc:spChg chg="mod">
          <ac:chgData name="Gerard Delaney" userId="e99fe87b-cb7a-4d88-82e4-aafaeba9b0eb" providerId="ADAL" clId="{9D447659-E880-4A11-8EA2-08C19449FA1F}" dt="2025-01-13T03:54:57.322" v="1958" actId="1076"/>
          <ac:spMkLst>
            <pc:docMk/>
            <pc:sldMk cId="42662229" sldId="296"/>
            <ac:spMk id="3" creationId="{A853FD37-9082-B0C6-447A-0572E2F47985}"/>
          </ac:spMkLst>
        </pc:spChg>
        <pc:picChg chg="mod">
          <ac:chgData name="Gerard Delaney" userId="e99fe87b-cb7a-4d88-82e4-aafaeba9b0eb" providerId="ADAL" clId="{9D447659-E880-4A11-8EA2-08C19449FA1F}" dt="2024-12-18T23:25:29.392" v="1711" actId="1076"/>
          <ac:picMkLst>
            <pc:docMk/>
            <pc:sldMk cId="42662229" sldId="296"/>
            <ac:picMk id="7" creationId="{B975420E-ED30-5D8C-F374-9EED4D4C6A6B}"/>
          </ac:picMkLst>
        </pc:picChg>
      </pc:sldChg>
      <pc:sldChg chg="addSp delSp modSp mod modTransition">
        <pc:chgData name="Gerard Delaney" userId="e99fe87b-cb7a-4d88-82e4-aafaeba9b0eb" providerId="ADAL" clId="{9D447659-E880-4A11-8EA2-08C19449FA1F}" dt="2025-01-22T02:19:15.117" v="2544"/>
        <pc:sldMkLst>
          <pc:docMk/>
          <pc:sldMk cId="2467234534" sldId="297"/>
        </pc:sldMkLst>
        <pc:spChg chg="mod">
          <ac:chgData name="Gerard Delaney" userId="e99fe87b-cb7a-4d88-82e4-aafaeba9b0eb" providerId="ADAL" clId="{9D447659-E880-4A11-8EA2-08C19449FA1F}" dt="2025-01-13T03:46:58.301" v="1896" actId="1076"/>
          <ac:spMkLst>
            <pc:docMk/>
            <pc:sldMk cId="2467234534" sldId="297"/>
            <ac:spMk id="5" creationId="{7C072508-F167-07FC-CB4C-9B564FC207FD}"/>
          </ac:spMkLst>
        </pc:spChg>
      </pc:sldChg>
      <pc:sldChg chg="addSp delSp modSp add mod ord modTransition">
        <pc:chgData name="Gerard Delaney" userId="e99fe87b-cb7a-4d88-82e4-aafaeba9b0eb" providerId="ADAL" clId="{9D447659-E880-4A11-8EA2-08C19449FA1F}" dt="2025-01-22T02:19:15.117" v="2544"/>
        <pc:sldMkLst>
          <pc:docMk/>
          <pc:sldMk cId="977840687" sldId="298"/>
        </pc:sldMkLst>
        <pc:spChg chg="mod">
          <ac:chgData name="Gerard Delaney" userId="e99fe87b-cb7a-4d88-82e4-aafaeba9b0eb" providerId="ADAL" clId="{9D447659-E880-4A11-8EA2-08C19449FA1F}" dt="2025-01-13T03:53:14.291" v="1947" actId="1076"/>
          <ac:spMkLst>
            <pc:docMk/>
            <pc:sldMk cId="977840687" sldId="298"/>
            <ac:spMk id="4" creationId="{EB9FE166-915F-E02C-2C2C-DEEFF2CA4DCA}"/>
          </ac:spMkLst>
        </pc:spChg>
        <pc:picChg chg="add mod">
          <ac:chgData name="Gerard Delaney" userId="e99fe87b-cb7a-4d88-82e4-aafaeba9b0eb" providerId="ADAL" clId="{9D447659-E880-4A11-8EA2-08C19449FA1F}" dt="2024-12-18T23:43:02.945" v="1719" actId="1076"/>
          <ac:picMkLst>
            <pc:docMk/>
            <pc:sldMk cId="977840687" sldId="298"/>
            <ac:picMk id="3" creationId="{239E6C1E-56AD-30AC-BADF-D38F43204058}"/>
          </ac:picMkLst>
        </pc:picChg>
        <pc:picChg chg="mod">
          <ac:chgData name="Gerard Delaney" userId="e99fe87b-cb7a-4d88-82e4-aafaeba9b0eb" providerId="ADAL" clId="{9D447659-E880-4A11-8EA2-08C19449FA1F}" dt="2024-12-18T23:43:01.726" v="1718" actId="1076"/>
          <ac:picMkLst>
            <pc:docMk/>
            <pc:sldMk cId="977840687" sldId="298"/>
            <ac:picMk id="9" creationId="{6721E7FB-3EA0-E859-163D-9BA0C77BEEB0}"/>
          </ac:picMkLst>
        </pc:picChg>
      </pc:sldChg>
      <pc:sldChg chg="addSp delSp modSp add mod modTransition">
        <pc:chgData name="Gerard Delaney" userId="e99fe87b-cb7a-4d88-82e4-aafaeba9b0eb" providerId="ADAL" clId="{9D447659-E880-4A11-8EA2-08C19449FA1F}" dt="2025-01-22T02:19:15.117" v="2544"/>
        <pc:sldMkLst>
          <pc:docMk/>
          <pc:sldMk cId="3805653159" sldId="299"/>
        </pc:sldMkLst>
        <pc:spChg chg="mod">
          <ac:chgData name="Gerard Delaney" userId="e99fe87b-cb7a-4d88-82e4-aafaeba9b0eb" providerId="ADAL" clId="{9D447659-E880-4A11-8EA2-08C19449FA1F}" dt="2025-01-13T21:34:36.497" v="2149" actId="255"/>
          <ac:spMkLst>
            <pc:docMk/>
            <pc:sldMk cId="3805653159" sldId="299"/>
            <ac:spMk id="3" creationId="{3DF7FF7C-A426-5B06-767F-6DB94D2D1D73}"/>
          </ac:spMkLst>
        </pc:spChg>
        <pc:picChg chg="add mod">
          <ac:chgData name="Gerard Delaney" userId="e99fe87b-cb7a-4d88-82e4-aafaeba9b0eb" providerId="ADAL" clId="{9D447659-E880-4A11-8EA2-08C19449FA1F}" dt="2025-01-13T21:34:23.909" v="2148" actId="1076"/>
          <ac:picMkLst>
            <pc:docMk/>
            <pc:sldMk cId="3805653159" sldId="299"/>
            <ac:picMk id="4" creationId="{83076F15-4E79-B579-1CFB-8262DD46E282}"/>
          </ac:picMkLst>
        </pc:picChg>
        <pc:picChg chg="add mod">
          <ac:chgData name="Gerard Delaney" userId="e99fe87b-cb7a-4d88-82e4-aafaeba9b0eb" providerId="ADAL" clId="{9D447659-E880-4A11-8EA2-08C19449FA1F}" dt="2025-01-13T21:34:12.889" v="2146" actId="14100"/>
          <ac:picMkLst>
            <pc:docMk/>
            <pc:sldMk cId="3805653159" sldId="299"/>
            <ac:picMk id="7" creationId="{5497DB82-6F72-9105-56E7-43869D6C722B}"/>
          </ac:picMkLst>
        </pc:picChg>
      </pc:sldChg>
      <pc:sldChg chg="addSp delSp modSp add mod modTransition delAnim modAnim">
        <pc:chgData name="Gerard Delaney" userId="e99fe87b-cb7a-4d88-82e4-aafaeba9b0eb" providerId="ADAL" clId="{9D447659-E880-4A11-8EA2-08C19449FA1F}" dt="2025-01-22T02:19:15.117" v="2544"/>
        <pc:sldMkLst>
          <pc:docMk/>
          <pc:sldMk cId="492089825" sldId="300"/>
        </pc:sldMkLst>
        <pc:spChg chg="add del mod">
          <ac:chgData name="Gerard Delaney" userId="e99fe87b-cb7a-4d88-82e4-aafaeba9b0eb" providerId="ADAL" clId="{9D447659-E880-4A11-8EA2-08C19449FA1F}" dt="2025-01-21T21:52:54.900" v="2389"/>
          <ac:spMkLst>
            <pc:docMk/>
            <pc:sldMk cId="492089825" sldId="300"/>
            <ac:spMk id="3" creationId="{48C4CC87-DBFF-D158-5602-0056E1439F5F}"/>
          </ac:spMkLst>
        </pc:spChg>
        <pc:spChg chg="del mod">
          <ac:chgData name="Gerard Delaney" userId="e99fe87b-cb7a-4d88-82e4-aafaeba9b0eb" providerId="ADAL" clId="{9D447659-E880-4A11-8EA2-08C19449FA1F}" dt="2025-01-21T06:34:23.703" v="2272" actId="478"/>
          <ac:spMkLst>
            <pc:docMk/>
            <pc:sldMk cId="492089825" sldId="300"/>
            <ac:spMk id="3" creationId="{5F070E22-2F86-3476-DD1E-A80A7BF1FB6C}"/>
          </ac:spMkLst>
        </pc:spChg>
        <pc:spChg chg="add del mod">
          <ac:chgData name="Gerard Delaney" userId="e99fe87b-cb7a-4d88-82e4-aafaeba9b0eb" providerId="ADAL" clId="{9D447659-E880-4A11-8EA2-08C19449FA1F}" dt="2025-01-21T06:34:32.311" v="2273" actId="478"/>
          <ac:spMkLst>
            <pc:docMk/>
            <pc:sldMk cId="492089825" sldId="300"/>
            <ac:spMk id="4" creationId="{15F65F86-AFC7-F579-CA83-2D22E13550F6}"/>
          </ac:spMkLst>
        </pc:spChg>
        <pc:spChg chg="add del mod">
          <ac:chgData name="Gerard Delaney" userId="e99fe87b-cb7a-4d88-82e4-aafaeba9b0eb" providerId="ADAL" clId="{9D447659-E880-4A11-8EA2-08C19449FA1F}" dt="2025-01-21T21:59:59.978" v="2464" actId="478"/>
          <ac:spMkLst>
            <pc:docMk/>
            <pc:sldMk cId="492089825" sldId="300"/>
            <ac:spMk id="4" creationId="{2B279F58-68EB-F569-21F3-CA38EB62B2A6}"/>
          </ac:spMkLst>
        </pc:spChg>
        <pc:spChg chg="add del mod">
          <ac:chgData name="Gerard Delaney" userId="e99fe87b-cb7a-4d88-82e4-aafaeba9b0eb" providerId="ADAL" clId="{9D447659-E880-4A11-8EA2-08C19449FA1F}" dt="2025-01-21T21:54:07.202" v="2398" actId="478"/>
          <ac:spMkLst>
            <pc:docMk/>
            <pc:sldMk cId="492089825" sldId="300"/>
            <ac:spMk id="4" creationId="{9ADB8FF6-707F-0D9C-8FE1-A40D84F835BA}"/>
          </ac:spMkLst>
        </pc:spChg>
        <pc:spChg chg="add mod">
          <ac:chgData name="Gerard Delaney" userId="e99fe87b-cb7a-4d88-82e4-aafaeba9b0eb" providerId="ADAL" clId="{9D447659-E880-4A11-8EA2-08C19449FA1F}" dt="2025-01-21T22:05:48.921" v="2528" actId="14100"/>
          <ac:spMkLst>
            <pc:docMk/>
            <pc:sldMk cId="492089825" sldId="300"/>
            <ac:spMk id="5" creationId="{72CCAAA1-ADAD-442C-104B-EDD4EB3937A3}"/>
          </ac:spMkLst>
        </pc:spChg>
        <pc:spChg chg="del">
          <ac:chgData name="Gerard Delaney" userId="e99fe87b-cb7a-4d88-82e4-aafaeba9b0eb" providerId="ADAL" clId="{9D447659-E880-4A11-8EA2-08C19449FA1F}" dt="2025-01-21T06:34:44.180" v="2275" actId="21"/>
          <ac:spMkLst>
            <pc:docMk/>
            <pc:sldMk cId="492089825" sldId="300"/>
            <ac:spMk id="7" creationId="{33C41498-682E-3EF5-F881-001B4D434031}"/>
          </ac:spMkLst>
        </pc:spChg>
        <pc:spChg chg="add mod">
          <ac:chgData name="Gerard Delaney" userId="e99fe87b-cb7a-4d88-82e4-aafaeba9b0eb" providerId="ADAL" clId="{9D447659-E880-4A11-8EA2-08C19449FA1F}" dt="2025-01-21T22:05:33.807" v="2525" actId="14100"/>
          <ac:spMkLst>
            <pc:docMk/>
            <pc:sldMk cId="492089825" sldId="300"/>
            <ac:spMk id="10" creationId="{0BA4CC1A-2006-7658-D54D-3170E5B7E416}"/>
          </ac:spMkLst>
        </pc:spChg>
        <pc:picChg chg="add del mod">
          <ac:chgData name="Gerard Delaney" userId="e99fe87b-cb7a-4d88-82e4-aafaeba9b0eb" providerId="ADAL" clId="{9D447659-E880-4A11-8EA2-08C19449FA1F}" dt="2025-01-21T21:51:58.725" v="2385" actId="478"/>
          <ac:picMkLst>
            <pc:docMk/>
            <pc:sldMk cId="492089825" sldId="300"/>
            <ac:picMk id="2" creationId="{5365CD59-3FE0-E0A0-4F9A-DD873BDEBF86}"/>
          </ac:picMkLst>
        </pc:picChg>
        <pc:picChg chg="add mod">
          <ac:chgData name="Gerard Delaney" userId="e99fe87b-cb7a-4d88-82e4-aafaeba9b0eb" providerId="ADAL" clId="{9D447659-E880-4A11-8EA2-08C19449FA1F}" dt="2025-01-21T22:05:27.884" v="2524" actId="1076"/>
          <ac:picMkLst>
            <pc:docMk/>
            <pc:sldMk cId="492089825" sldId="300"/>
            <ac:picMk id="3" creationId="{DFBF74A7-A4F3-6A6C-4D65-22D4BEB03A50}"/>
          </ac:picMkLst>
        </pc:picChg>
        <pc:picChg chg="del">
          <ac:chgData name="Gerard Delaney" userId="e99fe87b-cb7a-4d88-82e4-aafaeba9b0eb" providerId="ADAL" clId="{9D447659-E880-4A11-8EA2-08C19449FA1F}" dt="2025-01-21T06:34:37.725" v="2274" actId="478"/>
          <ac:picMkLst>
            <pc:docMk/>
            <pc:sldMk cId="492089825" sldId="300"/>
            <ac:picMk id="6" creationId="{B85785C3-C935-93D1-3D99-2634826F4DC8}"/>
          </ac:picMkLst>
        </pc:picChg>
        <pc:picChg chg="add del mod">
          <ac:chgData name="Gerard Delaney" userId="e99fe87b-cb7a-4d88-82e4-aafaeba9b0eb" providerId="ADAL" clId="{9D447659-E880-4A11-8EA2-08C19449FA1F}" dt="2025-01-21T06:40:21.664" v="2340" actId="478"/>
          <ac:picMkLst>
            <pc:docMk/>
            <pc:sldMk cId="492089825" sldId="300"/>
            <ac:picMk id="8" creationId="{4A68231E-D554-4C2B-3E92-971D90E79E4D}"/>
          </ac:picMkLst>
        </pc:picChg>
        <pc:picChg chg="add del mod">
          <ac:chgData name="Gerard Delaney" userId="e99fe87b-cb7a-4d88-82e4-aafaeba9b0eb" providerId="ADAL" clId="{9D447659-E880-4A11-8EA2-08C19449FA1F}" dt="2025-01-21T06:45:27.467" v="2378" actId="478"/>
          <ac:picMkLst>
            <pc:docMk/>
            <pc:sldMk cId="492089825" sldId="300"/>
            <ac:picMk id="11" creationId="{35AB3877-DCD9-5D64-D6A0-A7FF768E931F}"/>
          </ac:picMkLst>
        </pc:picChg>
      </pc:sldChg>
      <pc:sldMasterChg chg="modTransition modSldLayout">
        <pc:chgData name="Gerard Delaney" userId="e99fe87b-cb7a-4d88-82e4-aafaeba9b0eb" providerId="ADAL" clId="{9D447659-E880-4A11-8EA2-08C19449FA1F}" dt="2025-01-22T02:19:15.117" v="2544"/>
        <pc:sldMasterMkLst>
          <pc:docMk/>
          <pc:sldMasterMk cId="3753031085" sldId="2147483648"/>
        </pc:sldMasterMkLst>
        <pc:sldLayoutChg chg="modTransition">
          <pc:chgData name="Gerard Delaney" userId="e99fe87b-cb7a-4d88-82e4-aafaeba9b0eb" providerId="ADAL" clId="{9D447659-E880-4A11-8EA2-08C19449FA1F}" dt="2025-01-22T02:19:15.117" v="2544"/>
          <pc:sldLayoutMkLst>
            <pc:docMk/>
            <pc:sldMasterMk cId="3753031085" sldId="2147483648"/>
            <pc:sldLayoutMk cId="526634966" sldId="2147483649"/>
          </pc:sldLayoutMkLst>
        </pc:sldLayoutChg>
        <pc:sldLayoutChg chg="modTransition">
          <pc:chgData name="Gerard Delaney" userId="e99fe87b-cb7a-4d88-82e4-aafaeba9b0eb" providerId="ADAL" clId="{9D447659-E880-4A11-8EA2-08C19449FA1F}" dt="2025-01-22T02:19:15.117" v="2544"/>
          <pc:sldLayoutMkLst>
            <pc:docMk/>
            <pc:sldMasterMk cId="3753031085" sldId="2147483648"/>
            <pc:sldLayoutMk cId="2895918693" sldId="2147483650"/>
          </pc:sldLayoutMkLst>
        </pc:sldLayoutChg>
        <pc:sldLayoutChg chg="modTransition">
          <pc:chgData name="Gerard Delaney" userId="e99fe87b-cb7a-4d88-82e4-aafaeba9b0eb" providerId="ADAL" clId="{9D447659-E880-4A11-8EA2-08C19449FA1F}" dt="2025-01-22T02:19:15.117" v="2544"/>
          <pc:sldLayoutMkLst>
            <pc:docMk/>
            <pc:sldMasterMk cId="3753031085" sldId="2147483648"/>
            <pc:sldLayoutMk cId="4245688688" sldId="2147483651"/>
          </pc:sldLayoutMkLst>
        </pc:sldLayoutChg>
        <pc:sldLayoutChg chg="modTransition">
          <pc:chgData name="Gerard Delaney" userId="e99fe87b-cb7a-4d88-82e4-aafaeba9b0eb" providerId="ADAL" clId="{9D447659-E880-4A11-8EA2-08C19449FA1F}" dt="2025-01-22T02:19:15.117" v="2544"/>
          <pc:sldLayoutMkLst>
            <pc:docMk/>
            <pc:sldMasterMk cId="3753031085" sldId="2147483648"/>
            <pc:sldLayoutMk cId="465593251" sldId="2147483652"/>
          </pc:sldLayoutMkLst>
        </pc:sldLayoutChg>
        <pc:sldLayoutChg chg="modTransition">
          <pc:chgData name="Gerard Delaney" userId="e99fe87b-cb7a-4d88-82e4-aafaeba9b0eb" providerId="ADAL" clId="{9D447659-E880-4A11-8EA2-08C19449FA1F}" dt="2025-01-22T02:19:15.117" v="2544"/>
          <pc:sldLayoutMkLst>
            <pc:docMk/>
            <pc:sldMasterMk cId="3753031085" sldId="2147483648"/>
            <pc:sldLayoutMk cId="1606930329" sldId="2147483653"/>
          </pc:sldLayoutMkLst>
        </pc:sldLayoutChg>
        <pc:sldLayoutChg chg="modTransition">
          <pc:chgData name="Gerard Delaney" userId="e99fe87b-cb7a-4d88-82e4-aafaeba9b0eb" providerId="ADAL" clId="{9D447659-E880-4A11-8EA2-08C19449FA1F}" dt="2025-01-22T02:19:15.117" v="2544"/>
          <pc:sldLayoutMkLst>
            <pc:docMk/>
            <pc:sldMasterMk cId="3753031085" sldId="2147483648"/>
            <pc:sldLayoutMk cId="384107750" sldId="2147483654"/>
          </pc:sldLayoutMkLst>
        </pc:sldLayoutChg>
        <pc:sldLayoutChg chg="modTransition">
          <pc:chgData name="Gerard Delaney" userId="e99fe87b-cb7a-4d88-82e4-aafaeba9b0eb" providerId="ADAL" clId="{9D447659-E880-4A11-8EA2-08C19449FA1F}" dt="2025-01-22T02:19:15.117" v="2544"/>
          <pc:sldLayoutMkLst>
            <pc:docMk/>
            <pc:sldMasterMk cId="3753031085" sldId="2147483648"/>
            <pc:sldLayoutMk cId="1800024627" sldId="2147483655"/>
          </pc:sldLayoutMkLst>
        </pc:sldLayoutChg>
        <pc:sldLayoutChg chg="modTransition">
          <pc:chgData name="Gerard Delaney" userId="e99fe87b-cb7a-4d88-82e4-aafaeba9b0eb" providerId="ADAL" clId="{9D447659-E880-4A11-8EA2-08C19449FA1F}" dt="2025-01-22T02:19:15.117" v="2544"/>
          <pc:sldLayoutMkLst>
            <pc:docMk/>
            <pc:sldMasterMk cId="3753031085" sldId="2147483648"/>
            <pc:sldLayoutMk cId="2291311971" sldId="2147483656"/>
          </pc:sldLayoutMkLst>
        </pc:sldLayoutChg>
        <pc:sldLayoutChg chg="modTransition">
          <pc:chgData name="Gerard Delaney" userId="e99fe87b-cb7a-4d88-82e4-aafaeba9b0eb" providerId="ADAL" clId="{9D447659-E880-4A11-8EA2-08C19449FA1F}" dt="2025-01-22T02:19:15.117" v="2544"/>
          <pc:sldLayoutMkLst>
            <pc:docMk/>
            <pc:sldMasterMk cId="3753031085" sldId="2147483648"/>
            <pc:sldLayoutMk cId="221510228" sldId="2147483657"/>
          </pc:sldLayoutMkLst>
        </pc:sldLayoutChg>
        <pc:sldLayoutChg chg="modTransition">
          <pc:chgData name="Gerard Delaney" userId="e99fe87b-cb7a-4d88-82e4-aafaeba9b0eb" providerId="ADAL" clId="{9D447659-E880-4A11-8EA2-08C19449FA1F}" dt="2025-01-22T02:19:15.117" v="2544"/>
          <pc:sldLayoutMkLst>
            <pc:docMk/>
            <pc:sldMasterMk cId="3753031085" sldId="2147483648"/>
            <pc:sldLayoutMk cId="1080475058" sldId="2147483658"/>
          </pc:sldLayoutMkLst>
        </pc:sldLayoutChg>
        <pc:sldLayoutChg chg="modTransition">
          <pc:chgData name="Gerard Delaney" userId="e99fe87b-cb7a-4d88-82e4-aafaeba9b0eb" providerId="ADAL" clId="{9D447659-E880-4A11-8EA2-08C19449FA1F}" dt="2025-01-22T02:19:15.117" v="2544"/>
          <pc:sldLayoutMkLst>
            <pc:docMk/>
            <pc:sldMasterMk cId="3753031085" sldId="2147483648"/>
            <pc:sldLayoutMk cId="3887109129" sldId="2147483659"/>
          </pc:sldLayoutMkLst>
        </pc:sldLayoutChg>
      </pc:sldMasterChg>
    </pc:docChg>
  </pc:docChgLst>
  <pc:docChgLst>
    <pc:chgData name="Guest User" userId="S::urn:spo:anon#922d497120558b208f7039cc81ac856534ac0290213f30f7b69fd4d322118ab5::" providerId="AD" clId="Web-{BCD732EA-C318-7076-D1B7-8420EC1046B1}"/>
    <pc:docChg chg="modSld">
      <pc:chgData name="Guest User" userId="S::urn:spo:anon#922d497120558b208f7039cc81ac856534ac0290213f30f7b69fd4d322118ab5::" providerId="AD" clId="Web-{BCD732EA-C318-7076-D1B7-8420EC1046B1}" dt="2025-01-13T22:36:32.572" v="2" actId="20577"/>
      <pc:docMkLst>
        <pc:docMk/>
      </pc:docMkLst>
      <pc:sldChg chg="modSp">
        <pc:chgData name="Guest User" userId="S::urn:spo:anon#922d497120558b208f7039cc81ac856534ac0290213f30f7b69fd4d322118ab5::" providerId="AD" clId="Web-{BCD732EA-C318-7076-D1B7-8420EC1046B1}" dt="2025-01-13T22:34:51.816" v="1" actId="1076"/>
        <pc:sldMkLst>
          <pc:docMk/>
          <pc:sldMk cId="2247020279" sldId="291"/>
        </pc:sldMkLst>
        <pc:picChg chg="mod">
          <ac:chgData name="Guest User" userId="S::urn:spo:anon#922d497120558b208f7039cc81ac856534ac0290213f30f7b69fd4d322118ab5::" providerId="AD" clId="Web-{BCD732EA-C318-7076-D1B7-8420EC1046B1}" dt="2025-01-13T22:34:51.816" v="1" actId="1076"/>
          <ac:picMkLst>
            <pc:docMk/>
            <pc:sldMk cId="2247020279" sldId="291"/>
            <ac:picMk id="4" creationId="{E8359F6F-4DEF-5CFD-DA4D-E2E5E4926BA1}"/>
          </ac:picMkLst>
        </pc:picChg>
      </pc:sldChg>
      <pc:sldChg chg="modSp">
        <pc:chgData name="Guest User" userId="S::urn:spo:anon#922d497120558b208f7039cc81ac856534ac0290213f30f7b69fd4d322118ab5::" providerId="AD" clId="Web-{BCD732EA-C318-7076-D1B7-8420EC1046B1}" dt="2025-01-13T22:36:32.572" v="2" actId="20577"/>
        <pc:sldMkLst>
          <pc:docMk/>
          <pc:sldMk cId="977840687" sldId="298"/>
        </pc:sldMkLst>
        <pc:spChg chg="mod">
          <ac:chgData name="Guest User" userId="S::urn:spo:anon#922d497120558b208f7039cc81ac856534ac0290213f30f7b69fd4d322118ab5::" providerId="AD" clId="Web-{BCD732EA-C318-7076-D1B7-8420EC1046B1}" dt="2025-01-13T22:36:32.572" v="2" actId="20577"/>
          <ac:spMkLst>
            <pc:docMk/>
            <pc:sldMk cId="977840687" sldId="298"/>
            <ac:spMk id="4" creationId="{EB9FE166-915F-E02C-2C2C-DEEFF2CA4DCA}"/>
          </ac:spMkLst>
        </pc:spChg>
      </pc:sldChg>
    </pc:docChg>
  </pc:docChgLst>
  <pc:docChgLst>
    <pc:chgData name="Gerard Delaney" userId="e99fe87b-cb7a-4d88-82e4-aafaeba9b0eb" providerId="ADAL" clId="{F3427E48-9CD0-4A5E-8063-939DC8213463}"/>
    <pc:docChg chg="undo custSel addSld delSld modSld sldOrd modSection">
      <pc:chgData name="Gerard Delaney" userId="e99fe87b-cb7a-4d88-82e4-aafaeba9b0eb" providerId="ADAL" clId="{F3427E48-9CD0-4A5E-8063-939DC8213463}" dt="2024-12-15T22:32:33.351" v="2130" actId="1076"/>
      <pc:docMkLst>
        <pc:docMk/>
      </pc:docMkLst>
      <pc:sldChg chg="addSp delSp modSp del mod delAnim modAnim">
        <pc:chgData name="Gerard Delaney" userId="e99fe87b-cb7a-4d88-82e4-aafaeba9b0eb" providerId="ADAL" clId="{F3427E48-9CD0-4A5E-8063-939DC8213463}" dt="2024-12-13T02:37:56.891" v="315" actId="47"/>
        <pc:sldMkLst>
          <pc:docMk/>
          <pc:sldMk cId="2583129881" sldId="256"/>
        </pc:sldMkLst>
      </pc:sldChg>
      <pc:sldChg chg="addSp delSp modSp mod delAnim">
        <pc:chgData name="Gerard Delaney" userId="e99fe87b-cb7a-4d88-82e4-aafaeba9b0eb" providerId="ADAL" clId="{F3427E48-9CD0-4A5E-8063-939DC8213463}" dt="2024-12-15T22:28:11.179" v="2088" actId="1076"/>
        <pc:sldMkLst>
          <pc:docMk/>
          <pc:sldMk cId="177275857" sldId="260"/>
        </pc:sldMkLst>
        <pc:spChg chg="add mod">
          <ac:chgData name="Gerard Delaney" userId="e99fe87b-cb7a-4d88-82e4-aafaeba9b0eb" providerId="ADAL" clId="{F3427E48-9CD0-4A5E-8063-939DC8213463}" dt="2024-12-13T02:35:51.690" v="289" actId="21"/>
          <ac:spMkLst>
            <pc:docMk/>
            <pc:sldMk cId="177275857" sldId="260"/>
            <ac:spMk id="7" creationId="{B53B46F5-C24C-8B86-167B-1B6AB0B59D5E}"/>
          </ac:spMkLst>
        </pc:spChg>
        <pc:spChg chg="add mod">
          <ac:chgData name="Gerard Delaney" userId="e99fe87b-cb7a-4d88-82e4-aafaeba9b0eb" providerId="ADAL" clId="{F3427E48-9CD0-4A5E-8063-939DC8213463}" dt="2024-12-15T21:49:47.975" v="1604" actId="14100"/>
          <ac:spMkLst>
            <pc:docMk/>
            <pc:sldMk cId="177275857" sldId="260"/>
            <ac:spMk id="10" creationId="{BA0C97B9-AACB-13EB-5DA6-90B66DE526E3}"/>
          </ac:spMkLst>
        </pc:spChg>
      </pc:sldChg>
      <pc:sldChg chg="addSp delSp modSp mod delAnim">
        <pc:chgData name="Gerard Delaney" userId="e99fe87b-cb7a-4d88-82e4-aafaeba9b0eb" providerId="ADAL" clId="{F3427E48-9CD0-4A5E-8063-939DC8213463}" dt="2024-12-15T22:31:07.573" v="2124" actId="1076"/>
        <pc:sldMkLst>
          <pc:docMk/>
          <pc:sldMk cId="3690363701" sldId="263"/>
        </pc:sldMkLst>
        <pc:spChg chg="add mod">
          <ac:chgData name="Gerard Delaney" userId="e99fe87b-cb7a-4d88-82e4-aafaeba9b0eb" providerId="ADAL" clId="{F3427E48-9CD0-4A5E-8063-939DC8213463}" dt="2024-12-15T22:03:07.953" v="1915" actId="2711"/>
          <ac:spMkLst>
            <pc:docMk/>
            <pc:sldMk cId="3690363701" sldId="263"/>
            <ac:spMk id="3" creationId="{CC775008-414F-F1A1-67E2-4137AE2CF377}"/>
          </ac:spMkLst>
        </pc:spChg>
        <pc:picChg chg="add mod">
          <ac:chgData name="Gerard Delaney" userId="e99fe87b-cb7a-4d88-82e4-aafaeba9b0eb" providerId="ADAL" clId="{F3427E48-9CD0-4A5E-8063-939DC8213463}" dt="2024-12-15T22:31:07.573" v="2124" actId="1076"/>
          <ac:picMkLst>
            <pc:docMk/>
            <pc:sldMk cId="3690363701" sldId="263"/>
            <ac:picMk id="4" creationId="{6335CF1B-22AA-AED3-7FA3-7B01F64D9097}"/>
          </ac:picMkLst>
        </pc:picChg>
      </pc:sldChg>
      <pc:sldChg chg="addSp delSp modSp del mod delAnim">
        <pc:chgData name="Gerard Delaney" userId="e99fe87b-cb7a-4d88-82e4-aafaeba9b0eb" providerId="ADAL" clId="{F3427E48-9CD0-4A5E-8063-939DC8213463}" dt="2024-12-13T02:43:43.016" v="433" actId="47"/>
        <pc:sldMkLst>
          <pc:docMk/>
          <pc:sldMk cId="2542769934" sldId="271"/>
        </pc:sldMkLst>
      </pc:sldChg>
      <pc:sldChg chg="modSp del mod modAnim">
        <pc:chgData name="Gerard Delaney" userId="e99fe87b-cb7a-4d88-82e4-aafaeba9b0eb" providerId="ADAL" clId="{F3427E48-9CD0-4A5E-8063-939DC8213463}" dt="2024-12-15T01:26:07.236" v="498" actId="47"/>
        <pc:sldMkLst>
          <pc:docMk/>
          <pc:sldMk cId="3737977115" sldId="273"/>
        </pc:sldMkLst>
      </pc:sldChg>
      <pc:sldChg chg="addSp delSp modSp del mod delAnim">
        <pc:chgData name="Gerard Delaney" userId="e99fe87b-cb7a-4d88-82e4-aafaeba9b0eb" providerId="ADAL" clId="{F3427E48-9CD0-4A5E-8063-939DC8213463}" dt="2024-12-15T21:57:55.588" v="1743" actId="47"/>
        <pc:sldMkLst>
          <pc:docMk/>
          <pc:sldMk cId="372448422" sldId="278"/>
        </pc:sldMkLst>
      </pc:sldChg>
      <pc:sldChg chg="addSp delSp modSp mod delAnim">
        <pc:chgData name="Gerard Delaney" userId="e99fe87b-cb7a-4d88-82e4-aafaeba9b0eb" providerId="ADAL" clId="{F3427E48-9CD0-4A5E-8063-939DC8213463}" dt="2024-12-15T22:21:15.886" v="2066" actId="1076"/>
        <pc:sldMkLst>
          <pc:docMk/>
          <pc:sldMk cId="289256924" sldId="279"/>
        </pc:sldMkLst>
        <pc:spChg chg="mod">
          <ac:chgData name="Gerard Delaney" userId="e99fe87b-cb7a-4d88-82e4-aafaeba9b0eb" providerId="ADAL" clId="{F3427E48-9CD0-4A5E-8063-939DC8213463}" dt="2024-12-15T22:20:59.923" v="2062" actId="14100"/>
          <ac:spMkLst>
            <pc:docMk/>
            <pc:sldMk cId="289256924" sldId="279"/>
            <ac:spMk id="3" creationId="{DBC939CB-20FC-9401-B0B3-E4607B469612}"/>
          </ac:spMkLst>
        </pc:spChg>
      </pc:sldChg>
      <pc:sldChg chg="delSp modSp mod ord delAnim">
        <pc:chgData name="Gerard Delaney" userId="e99fe87b-cb7a-4d88-82e4-aafaeba9b0eb" providerId="ADAL" clId="{F3427E48-9CD0-4A5E-8063-939DC8213463}" dt="2024-12-15T22:18:48.385" v="2049" actId="113"/>
        <pc:sldMkLst>
          <pc:docMk/>
          <pc:sldMk cId="2666361726" sldId="282"/>
        </pc:sldMkLst>
        <pc:spChg chg="mod">
          <ac:chgData name="Gerard Delaney" userId="e99fe87b-cb7a-4d88-82e4-aafaeba9b0eb" providerId="ADAL" clId="{F3427E48-9CD0-4A5E-8063-939DC8213463}" dt="2024-12-15T22:18:48.385" v="2049" actId="113"/>
          <ac:spMkLst>
            <pc:docMk/>
            <pc:sldMk cId="2666361726" sldId="282"/>
            <ac:spMk id="3" creationId="{ACEE9D6B-81B2-CE2C-3B17-41CA24CCF698}"/>
          </ac:spMkLst>
        </pc:spChg>
      </pc:sldChg>
      <pc:sldChg chg="addSp delSp modSp mod delAnim">
        <pc:chgData name="Gerard Delaney" userId="e99fe87b-cb7a-4d88-82e4-aafaeba9b0eb" providerId="ADAL" clId="{F3427E48-9CD0-4A5E-8063-939DC8213463}" dt="2024-12-15T22:28:02.326" v="2087" actId="478"/>
        <pc:sldMkLst>
          <pc:docMk/>
          <pc:sldMk cId="697479846" sldId="284"/>
        </pc:sldMkLst>
      </pc:sldChg>
      <pc:sldChg chg="delSp modSp mod delAnim">
        <pc:chgData name="Gerard Delaney" userId="e99fe87b-cb7a-4d88-82e4-aafaeba9b0eb" providerId="ADAL" clId="{F3427E48-9CD0-4A5E-8063-939DC8213463}" dt="2024-12-15T22:12:51.265" v="2008" actId="20577"/>
        <pc:sldMkLst>
          <pc:docMk/>
          <pc:sldMk cId="3520832451" sldId="285"/>
        </pc:sldMkLst>
        <pc:spChg chg="mod">
          <ac:chgData name="Gerard Delaney" userId="e99fe87b-cb7a-4d88-82e4-aafaeba9b0eb" providerId="ADAL" clId="{F3427E48-9CD0-4A5E-8063-939DC8213463}" dt="2024-12-15T22:12:51.265" v="2008" actId="20577"/>
          <ac:spMkLst>
            <pc:docMk/>
            <pc:sldMk cId="3520832451" sldId="285"/>
            <ac:spMk id="3" creationId="{B5A11406-A5C5-9C2F-1C9B-84437C815751}"/>
          </ac:spMkLst>
        </pc:spChg>
      </pc:sldChg>
      <pc:sldChg chg="addSp delSp modSp mod delAnim">
        <pc:chgData name="Gerard Delaney" userId="e99fe87b-cb7a-4d88-82e4-aafaeba9b0eb" providerId="ADAL" clId="{F3427E48-9CD0-4A5E-8063-939DC8213463}" dt="2024-12-15T22:32:13.063" v="2126" actId="1076"/>
        <pc:sldMkLst>
          <pc:docMk/>
          <pc:sldMk cId="1152346086" sldId="286"/>
        </pc:sldMkLst>
        <pc:spChg chg="mod">
          <ac:chgData name="Gerard Delaney" userId="e99fe87b-cb7a-4d88-82e4-aafaeba9b0eb" providerId="ADAL" clId="{F3427E48-9CD0-4A5E-8063-939DC8213463}" dt="2024-12-15T22:13:23.951" v="2011" actId="1076"/>
          <ac:spMkLst>
            <pc:docMk/>
            <pc:sldMk cId="1152346086" sldId="286"/>
            <ac:spMk id="3" creationId="{1603F141-3F40-01E3-A46F-F533373B123C}"/>
          </ac:spMkLst>
        </pc:spChg>
        <pc:picChg chg="add mod">
          <ac:chgData name="Gerard Delaney" userId="e99fe87b-cb7a-4d88-82e4-aafaeba9b0eb" providerId="ADAL" clId="{F3427E48-9CD0-4A5E-8063-939DC8213463}" dt="2024-12-15T22:18:11.744" v="2046" actId="14100"/>
          <ac:picMkLst>
            <pc:docMk/>
            <pc:sldMk cId="1152346086" sldId="286"/>
            <ac:picMk id="12" creationId="{25F4FED3-2D31-0E2B-6DC2-708EDFB23B62}"/>
          </ac:picMkLst>
        </pc:picChg>
      </pc:sldChg>
      <pc:sldChg chg="addSp delSp modSp del mod delAnim">
        <pc:chgData name="Gerard Delaney" userId="e99fe87b-cb7a-4d88-82e4-aafaeba9b0eb" providerId="ADAL" clId="{F3427E48-9CD0-4A5E-8063-939DC8213463}" dt="2024-12-15T04:14:18.423" v="949" actId="47"/>
        <pc:sldMkLst>
          <pc:docMk/>
          <pc:sldMk cId="2182875833" sldId="287"/>
        </pc:sldMkLst>
      </pc:sldChg>
      <pc:sldChg chg="addSp modSp add mod">
        <pc:chgData name="Gerard Delaney" userId="e99fe87b-cb7a-4d88-82e4-aafaeba9b0eb" providerId="ADAL" clId="{F3427E48-9CD0-4A5E-8063-939DC8213463}" dt="2024-12-15T22:28:32.876" v="2091" actId="1076"/>
        <pc:sldMkLst>
          <pc:docMk/>
          <pc:sldMk cId="3804351109" sldId="288"/>
        </pc:sldMkLst>
        <pc:spChg chg="add mod">
          <ac:chgData name="Gerard Delaney" userId="e99fe87b-cb7a-4d88-82e4-aafaeba9b0eb" providerId="ADAL" clId="{F3427E48-9CD0-4A5E-8063-939DC8213463}" dt="2024-12-15T22:28:32.876" v="2091" actId="1076"/>
          <ac:spMkLst>
            <pc:docMk/>
            <pc:sldMk cId="3804351109" sldId="288"/>
            <ac:spMk id="2" creationId="{B5C1F632-1D29-AB95-4CBB-8F257972DC77}"/>
          </ac:spMkLst>
        </pc:spChg>
        <pc:spChg chg="mod">
          <ac:chgData name="Gerard Delaney" userId="e99fe87b-cb7a-4d88-82e4-aafaeba9b0eb" providerId="ADAL" clId="{F3427E48-9CD0-4A5E-8063-939DC8213463}" dt="2024-12-15T21:52:30.232" v="1669" actId="1076"/>
          <ac:spMkLst>
            <pc:docMk/>
            <pc:sldMk cId="3804351109" sldId="288"/>
            <ac:spMk id="3" creationId="{E8FAEAC4-BD58-73DD-44EA-C3832DAD972F}"/>
          </ac:spMkLst>
        </pc:spChg>
        <pc:picChg chg="add mod">
          <ac:chgData name="Gerard Delaney" userId="e99fe87b-cb7a-4d88-82e4-aafaeba9b0eb" providerId="ADAL" clId="{F3427E48-9CD0-4A5E-8063-939DC8213463}" dt="2024-12-15T22:28:14.267" v="2089" actId="1076"/>
          <ac:picMkLst>
            <pc:docMk/>
            <pc:sldMk cId="3804351109" sldId="288"/>
            <ac:picMk id="4" creationId="{593D2731-3858-4936-5CEA-3E3A5A38EA91}"/>
          </ac:picMkLst>
        </pc:picChg>
      </pc:sldChg>
      <pc:sldChg chg="addSp delSp modSp add mod">
        <pc:chgData name="Gerard Delaney" userId="e99fe87b-cb7a-4d88-82e4-aafaeba9b0eb" providerId="ADAL" clId="{F3427E48-9CD0-4A5E-8063-939DC8213463}" dt="2024-12-15T22:23:52.401" v="2076" actId="1076"/>
        <pc:sldMkLst>
          <pc:docMk/>
          <pc:sldMk cId="1173119235" sldId="289"/>
        </pc:sldMkLst>
        <pc:spChg chg="mod">
          <ac:chgData name="Gerard Delaney" userId="e99fe87b-cb7a-4d88-82e4-aafaeba9b0eb" providerId="ADAL" clId="{F3427E48-9CD0-4A5E-8063-939DC8213463}" dt="2024-12-15T21:55:55.624" v="1725" actId="1076"/>
          <ac:spMkLst>
            <pc:docMk/>
            <pc:sldMk cId="1173119235" sldId="289"/>
            <ac:spMk id="3" creationId="{6055AF33-5C65-5AF1-F834-9E742B4E48E2}"/>
          </ac:spMkLst>
        </pc:spChg>
        <pc:picChg chg="add mod">
          <ac:chgData name="Gerard Delaney" userId="e99fe87b-cb7a-4d88-82e4-aafaeba9b0eb" providerId="ADAL" clId="{F3427E48-9CD0-4A5E-8063-939DC8213463}" dt="2024-12-15T22:23:52.401" v="2076" actId="1076"/>
          <ac:picMkLst>
            <pc:docMk/>
            <pc:sldMk cId="1173119235" sldId="289"/>
            <ac:picMk id="4" creationId="{09FF4870-7F09-CD24-2639-2091784A8CEF}"/>
          </ac:picMkLst>
        </pc:picChg>
        <pc:picChg chg="add mod">
          <ac:chgData name="Gerard Delaney" userId="e99fe87b-cb7a-4d88-82e4-aafaeba9b0eb" providerId="ADAL" clId="{F3427E48-9CD0-4A5E-8063-939DC8213463}" dt="2024-12-15T22:22:04.799" v="2069" actId="1076"/>
          <ac:picMkLst>
            <pc:docMk/>
            <pc:sldMk cId="1173119235" sldId="289"/>
            <ac:picMk id="7" creationId="{12991370-A8E4-CBEA-53D2-493051840997}"/>
          </ac:picMkLst>
        </pc:picChg>
      </pc:sldChg>
      <pc:sldChg chg="addSp delSp modSp add mod">
        <pc:chgData name="Gerard Delaney" userId="e99fe87b-cb7a-4d88-82e4-aafaeba9b0eb" providerId="ADAL" clId="{F3427E48-9CD0-4A5E-8063-939DC8213463}" dt="2024-12-15T22:30:59.119" v="2123" actId="1076"/>
        <pc:sldMkLst>
          <pc:docMk/>
          <pc:sldMk cId="1650424748" sldId="290"/>
        </pc:sldMkLst>
        <pc:spChg chg="mod">
          <ac:chgData name="Gerard Delaney" userId="e99fe87b-cb7a-4d88-82e4-aafaeba9b0eb" providerId="ADAL" clId="{F3427E48-9CD0-4A5E-8063-939DC8213463}" dt="2024-12-15T22:30:59.119" v="2123" actId="1076"/>
          <ac:spMkLst>
            <pc:docMk/>
            <pc:sldMk cId="1650424748" sldId="290"/>
            <ac:spMk id="3" creationId="{B7E2E1D7-52BB-F568-381F-2AA69A4451E1}"/>
          </ac:spMkLst>
        </pc:spChg>
        <pc:picChg chg="add mod">
          <ac:chgData name="Gerard Delaney" userId="e99fe87b-cb7a-4d88-82e4-aafaeba9b0eb" providerId="ADAL" clId="{F3427E48-9CD0-4A5E-8063-939DC8213463}" dt="2024-12-15T22:30:50.395" v="2121" actId="14100"/>
          <ac:picMkLst>
            <pc:docMk/>
            <pc:sldMk cId="1650424748" sldId="290"/>
            <ac:picMk id="6" creationId="{DBFAC120-7E47-989F-3C73-3B41CA212E11}"/>
          </ac:picMkLst>
        </pc:picChg>
        <pc:picChg chg="add mod">
          <ac:chgData name="Gerard Delaney" userId="e99fe87b-cb7a-4d88-82e4-aafaeba9b0eb" providerId="ADAL" clId="{F3427E48-9CD0-4A5E-8063-939DC8213463}" dt="2024-12-15T22:30:53.635" v="2122" actId="14100"/>
          <ac:picMkLst>
            <pc:docMk/>
            <pc:sldMk cId="1650424748" sldId="290"/>
            <ac:picMk id="8" creationId="{2D22C741-B05F-1890-C52D-B4B9B44CDDBF}"/>
          </ac:picMkLst>
        </pc:picChg>
      </pc:sldChg>
      <pc:sldChg chg="addSp modSp add mod">
        <pc:chgData name="Gerard Delaney" userId="e99fe87b-cb7a-4d88-82e4-aafaeba9b0eb" providerId="ADAL" clId="{F3427E48-9CD0-4A5E-8063-939DC8213463}" dt="2024-12-15T21:55:10.590" v="1720" actId="1076"/>
        <pc:sldMkLst>
          <pc:docMk/>
          <pc:sldMk cId="2247020279" sldId="291"/>
        </pc:sldMkLst>
        <pc:spChg chg="mod">
          <ac:chgData name="Gerard Delaney" userId="e99fe87b-cb7a-4d88-82e4-aafaeba9b0eb" providerId="ADAL" clId="{F3427E48-9CD0-4A5E-8063-939DC8213463}" dt="2024-12-15T21:54:55.842" v="1718" actId="108"/>
          <ac:spMkLst>
            <pc:docMk/>
            <pc:sldMk cId="2247020279" sldId="291"/>
            <ac:spMk id="3" creationId="{1A21DF55-212E-70AA-FA2B-D605FF16D9E7}"/>
          </ac:spMkLst>
        </pc:spChg>
        <pc:picChg chg="add mod">
          <ac:chgData name="Gerard Delaney" userId="e99fe87b-cb7a-4d88-82e4-aafaeba9b0eb" providerId="ADAL" clId="{F3427E48-9CD0-4A5E-8063-939DC8213463}" dt="2024-12-15T21:55:10.590" v="1720" actId="1076"/>
          <ac:picMkLst>
            <pc:docMk/>
            <pc:sldMk cId="2247020279" sldId="291"/>
            <ac:picMk id="4" creationId="{E8359F6F-4DEF-5CFD-DA4D-E2E5E4926BA1}"/>
          </ac:picMkLst>
        </pc:picChg>
      </pc:sldChg>
      <pc:sldChg chg="addSp delSp modSp mod">
        <pc:chgData name="Gerard Delaney" userId="e99fe87b-cb7a-4d88-82e4-aafaeba9b0eb" providerId="ADAL" clId="{F3427E48-9CD0-4A5E-8063-939DC8213463}" dt="2024-12-15T22:14:03.808" v="2016" actId="1076"/>
        <pc:sldMkLst>
          <pc:docMk/>
          <pc:sldMk cId="4044811643" sldId="292"/>
        </pc:sldMkLst>
        <pc:spChg chg="mod">
          <ac:chgData name="Gerard Delaney" userId="e99fe87b-cb7a-4d88-82e4-aafaeba9b0eb" providerId="ADAL" clId="{F3427E48-9CD0-4A5E-8063-939DC8213463}" dt="2024-12-15T22:13:58.599" v="2015" actId="14100"/>
          <ac:spMkLst>
            <pc:docMk/>
            <pc:sldMk cId="4044811643" sldId="292"/>
            <ac:spMk id="4" creationId="{A52BF0EE-12F8-E3A7-176D-80ACF58EE0B0}"/>
          </ac:spMkLst>
        </pc:spChg>
        <pc:picChg chg="add mod">
          <ac:chgData name="Gerard Delaney" userId="e99fe87b-cb7a-4d88-82e4-aafaeba9b0eb" providerId="ADAL" clId="{F3427E48-9CD0-4A5E-8063-939DC8213463}" dt="2024-12-15T22:14:03.808" v="2016" actId="1076"/>
          <ac:picMkLst>
            <pc:docMk/>
            <pc:sldMk cId="4044811643" sldId="292"/>
            <ac:picMk id="7" creationId="{AE7D0FA2-C483-21E4-7992-CA33676B7326}"/>
          </ac:picMkLst>
        </pc:picChg>
      </pc:sldChg>
      <pc:sldChg chg="addSp delSp modSp add mod">
        <pc:chgData name="Gerard Delaney" userId="e99fe87b-cb7a-4d88-82e4-aafaeba9b0eb" providerId="ADAL" clId="{F3427E48-9CD0-4A5E-8063-939DC8213463}" dt="2024-12-15T22:32:33.351" v="2130" actId="1076"/>
        <pc:sldMkLst>
          <pc:docMk/>
          <pc:sldMk cId="2328820007" sldId="293"/>
        </pc:sldMkLst>
        <pc:spChg chg="add mod">
          <ac:chgData name="Gerard Delaney" userId="e99fe87b-cb7a-4d88-82e4-aafaeba9b0eb" providerId="ADAL" clId="{F3427E48-9CD0-4A5E-8063-939DC8213463}" dt="2024-12-15T22:08:27.618" v="1965" actId="1076"/>
          <ac:spMkLst>
            <pc:docMk/>
            <pc:sldMk cId="2328820007" sldId="293"/>
            <ac:spMk id="4" creationId="{933E1DD8-57C6-D54C-3969-95E620A0906E}"/>
          </ac:spMkLst>
        </pc:spChg>
      </pc:sldChg>
      <pc:sldChg chg="addSp delSp modSp add mod">
        <pc:chgData name="Gerard Delaney" userId="e99fe87b-cb7a-4d88-82e4-aafaeba9b0eb" providerId="ADAL" clId="{F3427E48-9CD0-4A5E-8063-939DC8213463}" dt="2024-12-15T22:10:11.054" v="1976" actId="1076"/>
        <pc:sldMkLst>
          <pc:docMk/>
          <pc:sldMk cId="418209813" sldId="294"/>
        </pc:sldMkLst>
        <pc:spChg chg="add mod">
          <ac:chgData name="Gerard Delaney" userId="e99fe87b-cb7a-4d88-82e4-aafaeba9b0eb" providerId="ADAL" clId="{F3427E48-9CD0-4A5E-8063-939DC8213463}" dt="2024-12-15T22:09:03.672" v="1968" actId="1076"/>
          <ac:spMkLst>
            <pc:docMk/>
            <pc:sldMk cId="418209813" sldId="294"/>
            <ac:spMk id="8" creationId="{222B93C8-2275-2AE7-5A6E-01270DC5C969}"/>
          </ac:spMkLst>
        </pc:spChg>
        <pc:picChg chg="add mod">
          <ac:chgData name="Gerard Delaney" userId="e99fe87b-cb7a-4d88-82e4-aafaeba9b0eb" providerId="ADAL" clId="{F3427E48-9CD0-4A5E-8063-939DC8213463}" dt="2024-12-15T22:10:11.054" v="1976" actId="1076"/>
          <ac:picMkLst>
            <pc:docMk/>
            <pc:sldMk cId="418209813" sldId="294"/>
            <ac:picMk id="10" creationId="{94875E39-9851-FDB1-3763-64CB97000DBA}"/>
          </ac:picMkLst>
        </pc:picChg>
      </pc:sldChg>
      <pc:sldChg chg="addSp delSp modSp add mod">
        <pc:chgData name="Gerard Delaney" userId="e99fe87b-cb7a-4d88-82e4-aafaeba9b0eb" providerId="ADAL" clId="{F3427E48-9CD0-4A5E-8063-939DC8213463}" dt="2024-12-15T22:32:20.257" v="2127" actId="1076"/>
        <pc:sldMkLst>
          <pc:docMk/>
          <pc:sldMk cId="1253742739" sldId="295"/>
        </pc:sldMkLst>
        <pc:spChg chg="add mod">
          <ac:chgData name="Gerard Delaney" userId="e99fe87b-cb7a-4d88-82e4-aafaeba9b0eb" providerId="ADAL" clId="{F3427E48-9CD0-4A5E-8063-939DC8213463}" dt="2024-12-15T22:11:00.425" v="1981" actId="1076"/>
          <ac:spMkLst>
            <pc:docMk/>
            <pc:sldMk cId="1253742739" sldId="295"/>
            <ac:spMk id="5" creationId="{DF22CFD3-50E4-556E-1740-57FC130E9193}"/>
          </ac:spMkLst>
        </pc:spChg>
        <pc:picChg chg="add mod">
          <ac:chgData name="Gerard Delaney" userId="e99fe87b-cb7a-4d88-82e4-aafaeba9b0eb" providerId="ADAL" clId="{F3427E48-9CD0-4A5E-8063-939DC8213463}" dt="2024-12-15T22:32:20.257" v="2127" actId="1076"/>
          <ac:picMkLst>
            <pc:docMk/>
            <pc:sldMk cId="1253742739" sldId="295"/>
            <ac:picMk id="4" creationId="{D2144AF6-4E77-D310-8545-0B0AB133D133}"/>
          </ac:picMkLst>
        </pc:picChg>
      </pc:sldChg>
      <pc:sldChg chg="addSp delSp modSp add mod">
        <pc:chgData name="Gerard Delaney" userId="e99fe87b-cb7a-4d88-82e4-aafaeba9b0eb" providerId="ADAL" clId="{F3427E48-9CD0-4A5E-8063-939DC8213463}" dt="2024-12-15T22:09:59.781" v="1975" actId="1076"/>
        <pc:sldMkLst>
          <pc:docMk/>
          <pc:sldMk cId="42662229" sldId="296"/>
        </pc:sldMkLst>
        <pc:spChg chg="add mod">
          <ac:chgData name="Gerard Delaney" userId="e99fe87b-cb7a-4d88-82e4-aafaeba9b0eb" providerId="ADAL" clId="{F3427E48-9CD0-4A5E-8063-939DC8213463}" dt="2024-12-15T22:09:51.280" v="1974" actId="1076"/>
          <ac:spMkLst>
            <pc:docMk/>
            <pc:sldMk cId="42662229" sldId="296"/>
            <ac:spMk id="3" creationId="{A853FD37-9082-B0C6-447A-0572E2F47985}"/>
          </ac:spMkLst>
        </pc:spChg>
        <pc:picChg chg="mod">
          <ac:chgData name="Gerard Delaney" userId="e99fe87b-cb7a-4d88-82e4-aafaeba9b0eb" providerId="ADAL" clId="{F3427E48-9CD0-4A5E-8063-939DC8213463}" dt="2024-12-15T22:09:59.781" v="1975" actId="1076"/>
          <ac:picMkLst>
            <pc:docMk/>
            <pc:sldMk cId="42662229" sldId="296"/>
            <ac:picMk id="7" creationId="{B975420E-ED30-5D8C-F374-9EED4D4C6A6B}"/>
          </ac:picMkLst>
        </pc:picChg>
      </pc:sldChg>
      <pc:sldChg chg="addSp delSp modSp add mod">
        <pc:chgData name="Gerard Delaney" userId="e99fe87b-cb7a-4d88-82e4-aafaeba9b0eb" providerId="ADAL" clId="{F3427E48-9CD0-4A5E-8063-939DC8213463}" dt="2024-12-15T22:31:19.522" v="2125" actId="1076"/>
        <pc:sldMkLst>
          <pc:docMk/>
          <pc:sldMk cId="2467234534" sldId="297"/>
        </pc:sldMkLst>
        <pc:spChg chg="add mod">
          <ac:chgData name="Gerard Delaney" userId="e99fe87b-cb7a-4d88-82e4-aafaeba9b0eb" providerId="ADAL" clId="{F3427E48-9CD0-4A5E-8063-939DC8213463}" dt="2024-12-15T22:24:05.756" v="2077" actId="1076"/>
          <ac:spMkLst>
            <pc:docMk/>
            <pc:sldMk cId="2467234534" sldId="297"/>
            <ac:spMk id="5" creationId="{7C072508-F167-07FC-CB4C-9B564FC207FD}"/>
          </ac:spMkLst>
        </pc:spChg>
        <pc:picChg chg="add mod">
          <ac:chgData name="Gerard Delaney" userId="e99fe87b-cb7a-4d88-82e4-aafaeba9b0eb" providerId="ADAL" clId="{F3427E48-9CD0-4A5E-8063-939DC8213463}" dt="2024-12-15T22:31:19.522" v="2125" actId="1076"/>
          <ac:picMkLst>
            <pc:docMk/>
            <pc:sldMk cId="2467234534" sldId="297"/>
            <ac:picMk id="4" creationId="{CFD9C7E9-5FD0-DDD0-B03B-5BB7218292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55B5442-3FA0-4B01-A59F-58C73B2FD398}" type="datetimeFigureOut">
              <a:rPr lang="en-AU" smtClean="0"/>
              <a:t>21/01/2025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4B806A6-DC45-4B13-B700-969B034A49DC}" type="slidenum">
              <a:rPr lang="en-AU" smtClean="0"/>
              <a:t>‹#›</a:t>
            </a:fld>
            <a:endParaRPr lang="en-AU"/>
          </a:p>
        </p:txBody>
      </p:sp>
    </p:spTree>
    <p:extLst>
      <p:ext uri="{BB962C8B-B14F-4D97-AF65-F5344CB8AC3E}">
        <p14:creationId xmlns:p14="http://schemas.microsoft.com/office/powerpoint/2010/main" val="396691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4B806A6-DC45-4B13-B700-969B034A49DC}" type="slidenum">
              <a:rPr lang="en-AU" smtClean="0"/>
              <a:t>1</a:t>
            </a:fld>
            <a:endParaRPr lang="en-AU"/>
          </a:p>
        </p:txBody>
      </p:sp>
    </p:spTree>
    <p:extLst>
      <p:ext uri="{BB962C8B-B14F-4D97-AF65-F5344CB8AC3E}">
        <p14:creationId xmlns:p14="http://schemas.microsoft.com/office/powerpoint/2010/main" val="2681854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4B806A6-DC45-4B13-B700-969B034A49DC}" type="slidenum">
              <a:rPr lang="en-AU" smtClean="0"/>
              <a:t>10</a:t>
            </a:fld>
            <a:endParaRPr lang="en-AU"/>
          </a:p>
        </p:txBody>
      </p:sp>
    </p:spTree>
    <p:extLst>
      <p:ext uri="{BB962C8B-B14F-4D97-AF65-F5344CB8AC3E}">
        <p14:creationId xmlns:p14="http://schemas.microsoft.com/office/powerpoint/2010/main" val="1416530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4B806A6-DC45-4B13-B700-969B034A49DC}" type="slidenum">
              <a:rPr lang="en-AU" smtClean="0"/>
              <a:t>11</a:t>
            </a:fld>
            <a:endParaRPr lang="en-AU"/>
          </a:p>
        </p:txBody>
      </p:sp>
    </p:spTree>
    <p:extLst>
      <p:ext uri="{BB962C8B-B14F-4D97-AF65-F5344CB8AC3E}">
        <p14:creationId xmlns:p14="http://schemas.microsoft.com/office/powerpoint/2010/main" val="2899771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4B806A6-DC45-4B13-B700-969B034A49DC}" type="slidenum">
              <a:rPr lang="en-AU" smtClean="0"/>
              <a:t>12</a:t>
            </a:fld>
            <a:endParaRPr lang="en-AU"/>
          </a:p>
        </p:txBody>
      </p:sp>
    </p:spTree>
    <p:extLst>
      <p:ext uri="{BB962C8B-B14F-4D97-AF65-F5344CB8AC3E}">
        <p14:creationId xmlns:p14="http://schemas.microsoft.com/office/powerpoint/2010/main" val="193260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4B806A6-DC45-4B13-B700-969B034A49DC}" type="slidenum">
              <a:rPr lang="en-AU" smtClean="0"/>
              <a:t>13</a:t>
            </a:fld>
            <a:endParaRPr lang="en-AU"/>
          </a:p>
        </p:txBody>
      </p:sp>
    </p:spTree>
    <p:extLst>
      <p:ext uri="{BB962C8B-B14F-4D97-AF65-F5344CB8AC3E}">
        <p14:creationId xmlns:p14="http://schemas.microsoft.com/office/powerpoint/2010/main" val="3815560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B2CAD-256E-919E-1285-E51B6CB50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CC4E9-8E6E-0D3F-2F76-984CDEFEB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AA041-8787-7C98-FBCF-2B5931B63C7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4CC4DE3-2D42-9C3A-90F5-D96E43C7F320}"/>
              </a:ext>
            </a:extLst>
          </p:cNvPr>
          <p:cNvSpPr>
            <a:spLocks noGrp="1"/>
          </p:cNvSpPr>
          <p:nvPr>
            <p:ph type="sldNum" sz="quarter" idx="5"/>
          </p:nvPr>
        </p:nvSpPr>
        <p:spPr/>
        <p:txBody>
          <a:bodyPr/>
          <a:lstStyle/>
          <a:p>
            <a:fld id="{84B806A6-DC45-4B13-B700-969B034A49DC}" type="slidenum">
              <a:rPr lang="en-AU" smtClean="0"/>
              <a:t>14</a:t>
            </a:fld>
            <a:endParaRPr lang="en-AU"/>
          </a:p>
        </p:txBody>
      </p:sp>
    </p:spTree>
    <p:extLst>
      <p:ext uri="{BB962C8B-B14F-4D97-AF65-F5344CB8AC3E}">
        <p14:creationId xmlns:p14="http://schemas.microsoft.com/office/powerpoint/2010/main" val="2753504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A547-92E7-7E3C-57F8-A89B5B1EE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D377A-99BD-6BBF-F37E-10712E5D4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CC213-C61F-E2B0-7699-BA02EE0FF986}"/>
              </a:ext>
            </a:extLst>
          </p:cNvPr>
          <p:cNvSpPr>
            <a:spLocks noGrp="1"/>
          </p:cNvSpPr>
          <p:nvPr>
            <p:ph type="body" idx="1"/>
          </p:nvPr>
        </p:nvSpPr>
        <p:spPr/>
        <p:txBody>
          <a:bodyPr/>
          <a:lstStyle/>
          <a:p>
            <a:r>
              <a:rPr lang="en-AU"/>
              <a:t>Go slow to go fast</a:t>
            </a:r>
          </a:p>
        </p:txBody>
      </p:sp>
      <p:sp>
        <p:nvSpPr>
          <p:cNvPr id="4" name="Slide Number Placeholder 3">
            <a:extLst>
              <a:ext uri="{FF2B5EF4-FFF2-40B4-BE49-F238E27FC236}">
                <a16:creationId xmlns:a16="http://schemas.microsoft.com/office/drawing/2014/main" id="{F715D554-D3C0-B285-7658-0F396657FD84}"/>
              </a:ext>
            </a:extLst>
          </p:cNvPr>
          <p:cNvSpPr>
            <a:spLocks noGrp="1"/>
          </p:cNvSpPr>
          <p:nvPr>
            <p:ph type="sldNum" sz="quarter" idx="5"/>
          </p:nvPr>
        </p:nvSpPr>
        <p:spPr/>
        <p:txBody>
          <a:bodyPr/>
          <a:lstStyle/>
          <a:p>
            <a:fld id="{84B806A6-DC45-4B13-B700-969B034A49DC}" type="slidenum">
              <a:rPr lang="en-AU" smtClean="0"/>
              <a:t>15</a:t>
            </a:fld>
            <a:endParaRPr lang="en-AU"/>
          </a:p>
        </p:txBody>
      </p:sp>
    </p:spTree>
    <p:extLst>
      <p:ext uri="{BB962C8B-B14F-4D97-AF65-F5344CB8AC3E}">
        <p14:creationId xmlns:p14="http://schemas.microsoft.com/office/powerpoint/2010/main" val="2951658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1EF9E-C4B3-3102-0AFC-CF6BCADFF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1F141-FF69-3A89-6431-BAED0C9AC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8DF36-E3CC-B2F2-7603-2BA3D9180C5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9F45315-8E55-6AF6-0E09-532B8199B6D0}"/>
              </a:ext>
            </a:extLst>
          </p:cNvPr>
          <p:cNvSpPr>
            <a:spLocks noGrp="1"/>
          </p:cNvSpPr>
          <p:nvPr>
            <p:ph type="sldNum" sz="quarter" idx="5"/>
          </p:nvPr>
        </p:nvSpPr>
        <p:spPr/>
        <p:txBody>
          <a:bodyPr/>
          <a:lstStyle/>
          <a:p>
            <a:fld id="{84B806A6-DC45-4B13-B700-969B034A49DC}" type="slidenum">
              <a:rPr lang="en-AU" smtClean="0"/>
              <a:t>16</a:t>
            </a:fld>
            <a:endParaRPr lang="en-AU"/>
          </a:p>
        </p:txBody>
      </p:sp>
    </p:spTree>
    <p:extLst>
      <p:ext uri="{BB962C8B-B14F-4D97-AF65-F5344CB8AC3E}">
        <p14:creationId xmlns:p14="http://schemas.microsoft.com/office/powerpoint/2010/main" val="3033193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9FB3B-745C-3DD1-4ACB-46FEBFEE4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49832-1F57-F3E4-E987-98BA03118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E6252-92FE-3BB5-83B7-8C0384A6F54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C36BD2F-198C-3FE0-7F28-805AE16F7F3C}"/>
              </a:ext>
            </a:extLst>
          </p:cNvPr>
          <p:cNvSpPr>
            <a:spLocks noGrp="1"/>
          </p:cNvSpPr>
          <p:nvPr>
            <p:ph type="sldNum" sz="quarter" idx="5"/>
          </p:nvPr>
        </p:nvSpPr>
        <p:spPr/>
        <p:txBody>
          <a:bodyPr/>
          <a:lstStyle/>
          <a:p>
            <a:fld id="{84B806A6-DC45-4B13-B700-969B034A49DC}" type="slidenum">
              <a:rPr lang="en-AU" smtClean="0"/>
              <a:t>17</a:t>
            </a:fld>
            <a:endParaRPr lang="en-AU"/>
          </a:p>
        </p:txBody>
      </p:sp>
    </p:spTree>
    <p:extLst>
      <p:ext uri="{BB962C8B-B14F-4D97-AF65-F5344CB8AC3E}">
        <p14:creationId xmlns:p14="http://schemas.microsoft.com/office/powerpoint/2010/main" val="2822805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20E0B-C982-1668-6557-310D1ABC4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8AD7E-51EB-2051-FC8F-39A61FCAC5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53F50-98ED-2803-E275-72F47795F92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67A6EA1-42D2-7EC2-2826-A8C11EBFF31C}"/>
              </a:ext>
            </a:extLst>
          </p:cNvPr>
          <p:cNvSpPr>
            <a:spLocks noGrp="1"/>
          </p:cNvSpPr>
          <p:nvPr>
            <p:ph type="sldNum" sz="quarter" idx="5"/>
          </p:nvPr>
        </p:nvSpPr>
        <p:spPr/>
        <p:txBody>
          <a:bodyPr/>
          <a:lstStyle/>
          <a:p>
            <a:fld id="{84B806A6-DC45-4B13-B700-969B034A49DC}" type="slidenum">
              <a:rPr lang="en-AU" smtClean="0"/>
              <a:t>18</a:t>
            </a:fld>
            <a:endParaRPr lang="en-AU"/>
          </a:p>
        </p:txBody>
      </p:sp>
    </p:spTree>
    <p:extLst>
      <p:ext uri="{BB962C8B-B14F-4D97-AF65-F5344CB8AC3E}">
        <p14:creationId xmlns:p14="http://schemas.microsoft.com/office/powerpoint/2010/main" val="4252807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4CE63-8076-995C-1EF5-2702252AB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94A12-B219-FE45-589D-82BDDAD5C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3F0BA-5F4A-22C1-3A79-9BA3C61ECC0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606588A-575A-7C87-8282-39F433C65C1E}"/>
              </a:ext>
            </a:extLst>
          </p:cNvPr>
          <p:cNvSpPr>
            <a:spLocks noGrp="1"/>
          </p:cNvSpPr>
          <p:nvPr>
            <p:ph type="sldNum" sz="quarter" idx="5"/>
          </p:nvPr>
        </p:nvSpPr>
        <p:spPr/>
        <p:txBody>
          <a:bodyPr/>
          <a:lstStyle/>
          <a:p>
            <a:fld id="{84B806A6-DC45-4B13-B700-969B034A49DC}" type="slidenum">
              <a:rPr lang="en-AU" smtClean="0"/>
              <a:t>19</a:t>
            </a:fld>
            <a:endParaRPr lang="en-AU"/>
          </a:p>
        </p:txBody>
      </p:sp>
    </p:spTree>
    <p:extLst>
      <p:ext uri="{BB962C8B-B14F-4D97-AF65-F5344CB8AC3E}">
        <p14:creationId xmlns:p14="http://schemas.microsoft.com/office/powerpoint/2010/main" val="284417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D35C4-98F3-8D03-ADCA-833594A69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ED9F4-9DAE-5873-473B-7D5D6365D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31F14-E8D6-EE23-D8EF-BEDFBC30C14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4583364-BCCE-7C6B-07FD-B56BDB8A39F0}"/>
              </a:ext>
            </a:extLst>
          </p:cNvPr>
          <p:cNvSpPr>
            <a:spLocks noGrp="1"/>
          </p:cNvSpPr>
          <p:nvPr>
            <p:ph type="sldNum" sz="quarter" idx="5"/>
          </p:nvPr>
        </p:nvSpPr>
        <p:spPr/>
        <p:txBody>
          <a:bodyPr/>
          <a:lstStyle/>
          <a:p>
            <a:fld id="{84B806A6-DC45-4B13-B700-969B034A49DC}" type="slidenum">
              <a:rPr lang="en-AU" smtClean="0"/>
              <a:t>2</a:t>
            </a:fld>
            <a:endParaRPr lang="en-AU"/>
          </a:p>
        </p:txBody>
      </p:sp>
    </p:spTree>
    <p:extLst>
      <p:ext uri="{BB962C8B-B14F-4D97-AF65-F5344CB8AC3E}">
        <p14:creationId xmlns:p14="http://schemas.microsoft.com/office/powerpoint/2010/main" val="211274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19A84-B13A-14C2-C007-EC36C6FA7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25577-BE48-2950-E97A-AD64CEF82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209C0-08BD-41D8-2709-6BC57433C36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3D25015-761B-EDF7-8B14-D529F1C8478C}"/>
              </a:ext>
            </a:extLst>
          </p:cNvPr>
          <p:cNvSpPr>
            <a:spLocks noGrp="1"/>
          </p:cNvSpPr>
          <p:nvPr>
            <p:ph type="sldNum" sz="quarter" idx="5"/>
          </p:nvPr>
        </p:nvSpPr>
        <p:spPr/>
        <p:txBody>
          <a:bodyPr/>
          <a:lstStyle/>
          <a:p>
            <a:fld id="{84B806A6-DC45-4B13-B700-969B034A49DC}" type="slidenum">
              <a:rPr lang="en-AU" smtClean="0"/>
              <a:t>3</a:t>
            </a:fld>
            <a:endParaRPr lang="en-AU"/>
          </a:p>
        </p:txBody>
      </p:sp>
    </p:spTree>
    <p:extLst>
      <p:ext uri="{BB962C8B-B14F-4D97-AF65-F5344CB8AC3E}">
        <p14:creationId xmlns:p14="http://schemas.microsoft.com/office/powerpoint/2010/main" val="107526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76A95-190A-AAC2-25C6-404E171B7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1D1C4-DD3D-D962-0729-C106AD577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7E6CA-21F0-20B0-967F-CD40065BE92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17D757D-3473-D869-7617-3C00CEC3425B}"/>
              </a:ext>
            </a:extLst>
          </p:cNvPr>
          <p:cNvSpPr>
            <a:spLocks noGrp="1"/>
          </p:cNvSpPr>
          <p:nvPr>
            <p:ph type="sldNum" sz="quarter" idx="5"/>
          </p:nvPr>
        </p:nvSpPr>
        <p:spPr/>
        <p:txBody>
          <a:bodyPr/>
          <a:lstStyle/>
          <a:p>
            <a:fld id="{84B806A6-DC45-4B13-B700-969B034A49DC}" type="slidenum">
              <a:rPr lang="en-AU" smtClean="0"/>
              <a:t>4</a:t>
            </a:fld>
            <a:endParaRPr lang="en-AU"/>
          </a:p>
        </p:txBody>
      </p:sp>
    </p:spTree>
    <p:extLst>
      <p:ext uri="{BB962C8B-B14F-4D97-AF65-F5344CB8AC3E}">
        <p14:creationId xmlns:p14="http://schemas.microsoft.com/office/powerpoint/2010/main" val="2595641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84278-D3A7-8613-34A5-753230819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AF3CD-0F29-930B-6EE3-B0808F12C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74CE7-6BA6-B1D8-16D6-1202F6D3FB5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9714442-4ABD-A3F5-7790-D3BD00B90B1C}"/>
              </a:ext>
            </a:extLst>
          </p:cNvPr>
          <p:cNvSpPr>
            <a:spLocks noGrp="1"/>
          </p:cNvSpPr>
          <p:nvPr>
            <p:ph type="sldNum" sz="quarter" idx="5"/>
          </p:nvPr>
        </p:nvSpPr>
        <p:spPr/>
        <p:txBody>
          <a:bodyPr/>
          <a:lstStyle/>
          <a:p>
            <a:fld id="{84B806A6-DC45-4B13-B700-969B034A49DC}" type="slidenum">
              <a:rPr lang="en-AU" smtClean="0"/>
              <a:t>5</a:t>
            </a:fld>
            <a:endParaRPr lang="en-AU"/>
          </a:p>
        </p:txBody>
      </p:sp>
    </p:spTree>
    <p:extLst>
      <p:ext uri="{BB962C8B-B14F-4D97-AF65-F5344CB8AC3E}">
        <p14:creationId xmlns:p14="http://schemas.microsoft.com/office/powerpoint/2010/main" val="227307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599E8-1430-59F8-091B-912EDD7F4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EC593-0F22-A0D4-A51C-AF0B0E3B2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FA783-6A41-F1A2-562B-1C9D3B9A1F2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B9A0AB5-D1B8-F2B1-AE49-4205CA6BC018}"/>
              </a:ext>
            </a:extLst>
          </p:cNvPr>
          <p:cNvSpPr>
            <a:spLocks noGrp="1"/>
          </p:cNvSpPr>
          <p:nvPr>
            <p:ph type="sldNum" sz="quarter" idx="5"/>
          </p:nvPr>
        </p:nvSpPr>
        <p:spPr/>
        <p:txBody>
          <a:bodyPr/>
          <a:lstStyle/>
          <a:p>
            <a:fld id="{84B806A6-DC45-4B13-B700-969B034A49DC}" type="slidenum">
              <a:rPr lang="en-AU" smtClean="0"/>
              <a:t>6</a:t>
            </a:fld>
            <a:endParaRPr lang="en-AU"/>
          </a:p>
        </p:txBody>
      </p:sp>
    </p:spTree>
    <p:extLst>
      <p:ext uri="{BB962C8B-B14F-4D97-AF65-F5344CB8AC3E}">
        <p14:creationId xmlns:p14="http://schemas.microsoft.com/office/powerpoint/2010/main" val="2068830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581C0-AD7E-2403-BEEA-14A8197BD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A4074-2F6B-E819-7D66-F4C50F594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E3F1CF-D90F-1635-141C-8ACDA711FC4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6F0C204-85E2-7E06-B17D-D6FFC3AE61E4}"/>
              </a:ext>
            </a:extLst>
          </p:cNvPr>
          <p:cNvSpPr>
            <a:spLocks noGrp="1"/>
          </p:cNvSpPr>
          <p:nvPr>
            <p:ph type="sldNum" sz="quarter" idx="5"/>
          </p:nvPr>
        </p:nvSpPr>
        <p:spPr/>
        <p:txBody>
          <a:bodyPr/>
          <a:lstStyle/>
          <a:p>
            <a:fld id="{84B806A6-DC45-4B13-B700-969B034A49DC}" type="slidenum">
              <a:rPr lang="en-AU" smtClean="0"/>
              <a:t>7</a:t>
            </a:fld>
            <a:endParaRPr lang="en-AU"/>
          </a:p>
        </p:txBody>
      </p:sp>
    </p:spTree>
    <p:extLst>
      <p:ext uri="{BB962C8B-B14F-4D97-AF65-F5344CB8AC3E}">
        <p14:creationId xmlns:p14="http://schemas.microsoft.com/office/powerpoint/2010/main" val="238383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4B806A6-DC45-4B13-B700-969B034A49DC}" type="slidenum">
              <a:rPr lang="en-AU" smtClean="0"/>
              <a:t>8</a:t>
            </a:fld>
            <a:endParaRPr lang="en-AU"/>
          </a:p>
        </p:txBody>
      </p:sp>
    </p:spTree>
    <p:extLst>
      <p:ext uri="{BB962C8B-B14F-4D97-AF65-F5344CB8AC3E}">
        <p14:creationId xmlns:p14="http://schemas.microsoft.com/office/powerpoint/2010/main" val="3345964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CE3EC-7BAD-FA22-F59D-7160E2315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BF929-4D5C-D4AB-B252-C86D47A5C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7AB36-838A-3BDF-136B-EE41BCF2F52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7A1D51F-8C27-87ED-EFA1-0EAA57DCB6BA}"/>
              </a:ext>
            </a:extLst>
          </p:cNvPr>
          <p:cNvSpPr>
            <a:spLocks noGrp="1"/>
          </p:cNvSpPr>
          <p:nvPr>
            <p:ph type="sldNum" sz="quarter" idx="5"/>
          </p:nvPr>
        </p:nvSpPr>
        <p:spPr/>
        <p:txBody>
          <a:bodyPr/>
          <a:lstStyle/>
          <a:p>
            <a:fld id="{84B806A6-DC45-4B13-B700-969B034A49DC}" type="slidenum">
              <a:rPr lang="en-AU" smtClean="0"/>
              <a:t>9</a:t>
            </a:fld>
            <a:endParaRPr lang="en-AU"/>
          </a:p>
        </p:txBody>
      </p:sp>
    </p:spTree>
    <p:extLst>
      <p:ext uri="{BB962C8B-B14F-4D97-AF65-F5344CB8AC3E}">
        <p14:creationId xmlns:p14="http://schemas.microsoft.com/office/powerpoint/2010/main" val="1380174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E52FA-4BE5-4B3D-AF77-7A89F18E7E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3" r="15458" b="12846"/>
          <a:stretch/>
        </p:blipFill>
        <p:spPr>
          <a:xfrm>
            <a:off x="9376914" y="4209041"/>
            <a:ext cx="2815086" cy="2648959"/>
          </a:xfrm>
          <a:prstGeom prst="rect">
            <a:avLst/>
          </a:prstGeom>
        </p:spPr>
      </p:pic>
      <p:sp>
        <p:nvSpPr>
          <p:cNvPr id="2" name="Title 1">
            <a:extLst>
              <a:ext uri="{FF2B5EF4-FFF2-40B4-BE49-F238E27FC236}">
                <a16:creationId xmlns:a16="http://schemas.microsoft.com/office/drawing/2014/main" id="{D4D39F54-90F5-47A7-9B2D-E1F7DF2D85F5}"/>
              </a:ext>
            </a:extLst>
          </p:cNvPr>
          <p:cNvSpPr>
            <a:spLocks noGrp="1"/>
          </p:cNvSpPr>
          <p:nvPr>
            <p:ph type="ctrTitle"/>
          </p:nvPr>
        </p:nvSpPr>
        <p:spPr>
          <a:xfrm>
            <a:off x="1524000" y="1122363"/>
            <a:ext cx="9144000" cy="2387600"/>
          </a:xfrm>
        </p:spPr>
        <p:txBody>
          <a:bodyPr anchor="b"/>
          <a:lstStyle>
            <a:lvl1pPr algn="ctr">
              <a:defRPr sz="6000">
                <a:solidFill>
                  <a:srgbClr val="391B76"/>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090A18EE-43AC-4663-B33E-306594B98BB2}"/>
              </a:ext>
            </a:extLst>
          </p:cNvPr>
          <p:cNvSpPr>
            <a:spLocks noGrp="1"/>
          </p:cNvSpPr>
          <p:nvPr>
            <p:ph type="subTitle" idx="1"/>
          </p:nvPr>
        </p:nvSpPr>
        <p:spPr>
          <a:xfrm>
            <a:off x="1524000" y="3602038"/>
            <a:ext cx="9144000" cy="1655762"/>
          </a:xfrm>
        </p:spPr>
        <p:txBody>
          <a:bodyPr/>
          <a:lstStyle>
            <a:lvl1pPr marL="0" indent="0" algn="ctr">
              <a:buNone/>
              <a:defRPr sz="2400">
                <a:solidFill>
                  <a:srgbClr val="391B7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F94BDA21-E19C-4290-A820-BD2E8B938FFF}"/>
              </a:ext>
            </a:extLst>
          </p:cNvPr>
          <p:cNvSpPr>
            <a:spLocks noGrp="1"/>
          </p:cNvSpPr>
          <p:nvPr>
            <p:ph type="sldNum" sz="quarter" idx="12"/>
          </p:nvPr>
        </p:nvSpPr>
        <p:spPr/>
        <p:txBody>
          <a:bodyPr/>
          <a:lstStyle/>
          <a:p>
            <a:fld id="{560BD775-F6D1-4EF0-903C-CE31B82EEFBD}" type="slidenum">
              <a:rPr lang="en-AU" smtClean="0"/>
              <a:t>‹#›</a:t>
            </a:fld>
            <a:endParaRPr lang="en-AU"/>
          </a:p>
        </p:txBody>
      </p:sp>
      <p:pic>
        <p:nvPicPr>
          <p:cNvPr id="12" name="Picture 11">
            <a:extLst>
              <a:ext uri="{FF2B5EF4-FFF2-40B4-BE49-F238E27FC236}">
                <a16:creationId xmlns:a16="http://schemas.microsoft.com/office/drawing/2014/main" id="{BB820B0C-22E3-4BA3-8226-E3ACD2BC658E}"/>
              </a:ext>
            </a:extLst>
          </p:cNvPr>
          <p:cNvPicPr/>
          <p:nvPr userDrawn="1"/>
        </p:nvPicPr>
        <p:blipFill rotWithShape="1">
          <a:blip r:embed="rId3">
            <a:extLst>
              <a:ext uri="{28A0092B-C50C-407E-A947-70E740481C1C}">
                <a14:useLocalDpi xmlns:a14="http://schemas.microsoft.com/office/drawing/2010/main" val="0"/>
              </a:ext>
            </a:extLst>
          </a:blip>
          <a:srcRect b="12174"/>
          <a:stretch/>
        </p:blipFill>
        <p:spPr>
          <a:xfrm>
            <a:off x="380598" y="5678351"/>
            <a:ext cx="1930124" cy="923324"/>
          </a:xfrm>
          <a:prstGeom prst="rect">
            <a:avLst/>
          </a:prstGeom>
        </p:spPr>
      </p:pic>
    </p:spTree>
    <p:extLst>
      <p:ext uri="{BB962C8B-B14F-4D97-AF65-F5344CB8AC3E}">
        <p14:creationId xmlns:p14="http://schemas.microsoft.com/office/powerpoint/2010/main" val="5266349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5272-A312-4151-99ED-DA53E2C144F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483730D-5ADE-4167-B2AE-B97C2DBF7B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97F8C6E-E8A4-4079-A50B-29F0276ED75D}"/>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21/01/2025</a:t>
            </a:fld>
            <a:endParaRPr lang="en-AU"/>
          </a:p>
        </p:txBody>
      </p:sp>
      <p:sp>
        <p:nvSpPr>
          <p:cNvPr id="5" name="Footer Placeholder 4">
            <a:extLst>
              <a:ext uri="{FF2B5EF4-FFF2-40B4-BE49-F238E27FC236}">
                <a16:creationId xmlns:a16="http://schemas.microsoft.com/office/drawing/2014/main" id="{C62CBC58-DC22-4665-B8E6-47BF2F27901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088BC034-7470-416B-A684-6B10850AF15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0804750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43D50-6E92-496F-AA42-3622E05CA8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81A0633-4A30-4F8D-9ABB-EC3D7A5FD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092C9CA-BC84-4A70-99AC-80A884B26A5B}"/>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21/01/2025</a:t>
            </a:fld>
            <a:endParaRPr lang="en-AU"/>
          </a:p>
        </p:txBody>
      </p:sp>
      <p:sp>
        <p:nvSpPr>
          <p:cNvPr id="5" name="Footer Placeholder 4">
            <a:extLst>
              <a:ext uri="{FF2B5EF4-FFF2-40B4-BE49-F238E27FC236}">
                <a16:creationId xmlns:a16="http://schemas.microsoft.com/office/drawing/2014/main" id="{805EAEDC-A19F-46D6-A62A-E9C0C1546B9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8C212E34-9C33-4232-BFDF-21F1DFAB2412}"/>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871091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3C29-D8CF-4DD6-BE9D-0678475FD87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41EE360-5817-42C0-B9E7-8ACE991241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215DF24-3BF3-4879-A657-FC38E092EB6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21/01/2025</a:t>
            </a:fld>
            <a:endParaRPr lang="en-AU"/>
          </a:p>
        </p:txBody>
      </p:sp>
      <p:sp>
        <p:nvSpPr>
          <p:cNvPr id="5" name="Footer Placeholder 4">
            <a:extLst>
              <a:ext uri="{FF2B5EF4-FFF2-40B4-BE49-F238E27FC236}">
                <a16:creationId xmlns:a16="http://schemas.microsoft.com/office/drawing/2014/main" id="{B16A3567-F091-42AC-890C-A340F9A36172}"/>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46BF51FA-6AAC-45A9-9A72-3E87A037648C}"/>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8959186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DE33-B22E-4610-BAC2-CF6EF92CD2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5379086-64CF-447A-99D5-7FBF7201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FAFBD6-93DF-45DA-BADD-12D519A76EB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21/01/2025</a:t>
            </a:fld>
            <a:endParaRPr lang="en-AU"/>
          </a:p>
        </p:txBody>
      </p:sp>
      <p:sp>
        <p:nvSpPr>
          <p:cNvPr id="5" name="Footer Placeholder 4">
            <a:extLst>
              <a:ext uri="{FF2B5EF4-FFF2-40B4-BE49-F238E27FC236}">
                <a16:creationId xmlns:a16="http://schemas.microsoft.com/office/drawing/2014/main" id="{8A0AE9E9-ED2A-4148-A324-F9D2F52F12CF}"/>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6B99A7DC-5535-491F-9D5B-3A486E8A5A6B}"/>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2456886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4DAC-BD89-4B37-9F22-E18D2507DC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82E074-6894-4A4A-929F-82267A98E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76E4828-C64D-4F65-A0F9-E171E26F11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9378B8C-4C0C-44C2-98CE-C3450C2AB3CE}"/>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21/01/2025</a:t>
            </a:fld>
            <a:endParaRPr lang="en-AU"/>
          </a:p>
        </p:txBody>
      </p:sp>
      <p:sp>
        <p:nvSpPr>
          <p:cNvPr id="6" name="Footer Placeholder 5">
            <a:extLst>
              <a:ext uri="{FF2B5EF4-FFF2-40B4-BE49-F238E27FC236}">
                <a16:creationId xmlns:a16="http://schemas.microsoft.com/office/drawing/2014/main" id="{87C98140-A1EA-4C29-BA24-6F303F3E573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3F4D7781-02A7-4838-9245-A4121A9624E1}"/>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655932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FCDC-340B-4A46-93EF-2CC06E6E260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83B2FA7-6C0F-4713-89F8-88F36C4F89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93DE40-AFE7-4C62-8E85-95C6B638FD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A0BFFB9-E7F4-4B13-A30D-84837BE12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4A7BE7-C14B-4E06-BFD9-EF2A082B7F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2673857-3A93-4B5E-AE05-F9479F52163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21/01/2025</a:t>
            </a:fld>
            <a:endParaRPr lang="en-AU"/>
          </a:p>
        </p:txBody>
      </p:sp>
      <p:sp>
        <p:nvSpPr>
          <p:cNvPr id="8" name="Footer Placeholder 7">
            <a:extLst>
              <a:ext uri="{FF2B5EF4-FFF2-40B4-BE49-F238E27FC236}">
                <a16:creationId xmlns:a16="http://schemas.microsoft.com/office/drawing/2014/main" id="{AC7CA9CA-A24A-450B-951B-B09DB8B0C1A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AB0D4AF2-B6B5-4393-B271-25B0A32F079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6069303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9C8F-F57A-41C7-9055-71C1C4878EA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E93D7E3-B308-43B8-8E77-4507D7B9153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21/01/2025</a:t>
            </a:fld>
            <a:endParaRPr lang="en-AU"/>
          </a:p>
        </p:txBody>
      </p:sp>
      <p:sp>
        <p:nvSpPr>
          <p:cNvPr id="4" name="Footer Placeholder 3">
            <a:extLst>
              <a:ext uri="{FF2B5EF4-FFF2-40B4-BE49-F238E27FC236}">
                <a16:creationId xmlns:a16="http://schemas.microsoft.com/office/drawing/2014/main" id="{DE939DA5-DFA7-4173-AEAC-89736EC5BF8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98CDDD78-3EAB-41F8-A174-6212EA3173C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41077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42787-7830-4AE8-869B-20A6FB845ED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21/01/2025</a:t>
            </a:fld>
            <a:endParaRPr lang="en-AU"/>
          </a:p>
        </p:txBody>
      </p:sp>
      <p:sp>
        <p:nvSpPr>
          <p:cNvPr id="3" name="Footer Placeholder 2">
            <a:extLst>
              <a:ext uri="{FF2B5EF4-FFF2-40B4-BE49-F238E27FC236}">
                <a16:creationId xmlns:a16="http://schemas.microsoft.com/office/drawing/2014/main" id="{055A3250-448D-4E3A-99C1-108E7B8C110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D2973409-4F6D-4007-B5CC-4FA6C3019A9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8000246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B4F8-514F-4114-B533-12A8CB263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C875899-93B8-465A-8432-60A825C1A0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C94C83E-5BBB-4767-89B1-D200FD2B2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35AAC-3D5F-4B80-99EF-4181CBED396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21/01/2025</a:t>
            </a:fld>
            <a:endParaRPr lang="en-AU"/>
          </a:p>
        </p:txBody>
      </p:sp>
      <p:sp>
        <p:nvSpPr>
          <p:cNvPr id="6" name="Footer Placeholder 5">
            <a:extLst>
              <a:ext uri="{FF2B5EF4-FFF2-40B4-BE49-F238E27FC236}">
                <a16:creationId xmlns:a16="http://schemas.microsoft.com/office/drawing/2014/main" id="{33C1F8D8-ED5D-4006-9C1F-A03410352E9D}"/>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4DA62E72-8AC2-43EE-89D5-3F8AFD19B67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913119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291F-CBEB-40CE-9268-7C6BC19AD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21F74C7-B462-41AD-83CD-4456C62AF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B1F59B8-10A3-40BD-A9E4-5F4FDAAB0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29729-8405-413D-A2CD-247A97BC2C98}"/>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21/01/2025</a:t>
            </a:fld>
            <a:endParaRPr lang="en-AU"/>
          </a:p>
        </p:txBody>
      </p:sp>
      <p:sp>
        <p:nvSpPr>
          <p:cNvPr id="6" name="Footer Placeholder 5">
            <a:extLst>
              <a:ext uri="{FF2B5EF4-FFF2-40B4-BE49-F238E27FC236}">
                <a16:creationId xmlns:a16="http://schemas.microsoft.com/office/drawing/2014/main" id="{12F8A929-945A-4DC1-A5F2-28C19C6D9E01}"/>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D43E6C85-DE72-49EC-AC6B-DCA227A4024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15102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D6CBE-DD42-45CA-8FBE-D502D14E4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EF5659-890B-4CC1-8AA1-AE251A447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B5F65C1-E604-4E9C-8F14-A3810264E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BD775-F6D1-4EF0-903C-CE31B82EEFBD}" type="slidenum">
              <a:rPr lang="en-AU" smtClean="0"/>
              <a:pPr/>
              <a:t>‹#›</a:t>
            </a:fld>
            <a:endParaRPr lang="en-AU"/>
          </a:p>
        </p:txBody>
      </p:sp>
      <p:sp>
        <p:nvSpPr>
          <p:cNvPr id="5" name="Footer Placeholder 4">
            <a:extLst>
              <a:ext uri="{FF2B5EF4-FFF2-40B4-BE49-F238E27FC236}">
                <a16:creationId xmlns:a16="http://schemas.microsoft.com/office/drawing/2014/main" id="{FF4AA455-E4D2-4955-ABFC-40E64199C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BEDEACE-D75E-4755-B39D-55AEBD360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a:p>
        </p:txBody>
      </p:sp>
      <p:sp>
        <p:nvSpPr>
          <p:cNvPr id="10" name="Rectangle 9">
            <a:extLst>
              <a:ext uri="{FF2B5EF4-FFF2-40B4-BE49-F238E27FC236}">
                <a16:creationId xmlns:a16="http://schemas.microsoft.com/office/drawing/2014/main" id="{2E6F440C-556D-42E0-87E6-1661469CD43A}"/>
              </a:ext>
            </a:extLst>
          </p:cNvPr>
          <p:cNvSpPr/>
          <p:nvPr userDrawn="1"/>
        </p:nvSpPr>
        <p:spPr>
          <a:xfrm>
            <a:off x="0" y="0"/>
            <a:ext cx="12204000" cy="212400"/>
          </a:xfrm>
          <a:prstGeom prst="rect">
            <a:avLst/>
          </a:prstGeom>
          <a:solidFill>
            <a:srgbClr val="391B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pic>
        <p:nvPicPr>
          <p:cNvPr id="9" name="Picture 8">
            <a:extLst>
              <a:ext uri="{FF2B5EF4-FFF2-40B4-BE49-F238E27FC236}">
                <a16:creationId xmlns:a16="http://schemas.microsoft.com/office/drawing/2014/main" id="{1862AF07-8A44-4508-AA72-A48E60290A7E}"/>
              </a:ext>
            </a:extLst>
          </p:cNvPr>
          <p:cNvPicPr/>
          <p:nvPr userDrawn="1"/>
        </p:nvPicPr>
        <p:blipFill rotWithShape="1">
          <a:blip r:embed="rId13">
            <a:extLst>
              <a:ext uri="{28A0092B-C50C-407E-A947-70E740481C1C}">
                <a14:useLocalDpi xmlns:a14="http://schemas.microsoft.com/office/drawing/2010/main" val="0"/>
              </a:ext>
            </a:extLst>
          </a:blip>
          <a:srcRect b="12106"/>
          <a:stretch/>
        </p:blipFill>
        <p:spPr>
          <a:xfrm>
            <a:off x="10764366" y="6132323"/>
            <a:ext cx="1230623" cy="589152"/>
          </a:xfrm>
          <a:prstGeom prst="rect">
            <a:avLst/>
          </a:prstGeom>
        </p:spPr>
      </p:pic>
    </p:spTree>
    <p:extLst>
      <p:ext uri="{BB962C8B-B14F-4D97-AF65-F5344CB8AC3E}">
        <p14:creationId xmlns:p14="http://schemas.microsoft.com/office/powerpoint/2010/main" val="3753031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rgbClr val="391B76"/>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dobcel.catholic.edu.a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bLzHSlEeFTQ"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923615DC-F5A3-677C-DB79-DA387F11F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99" name="Rectangle 98">
              <a:extLst>
                <a:ext uri="{FF2B5EF4-FFF2-40B4-BE49-F238E27FC236}">
                  <a16:creationId xmlns:a16="http://schemas.microsoft.com/office/drawing/2014/main" id="{BCB2E658-9767-8805-2BCB-63F4F3AEC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EA709A9-EE8C-7D2E-43D2-E8A342BA0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5">
            <a:extLst>
              <a:ext uri="{FF2B5EF4-FFF2-40B4-BE49-F238E27FC236}">
                <a16:creationId xmlns:a16="http://schemas.microsoft.com/office/drawing/2014/main" id="{B53B46F5-C24C-8B86-167B-1B6AB0B59D5E}"/>
              </a:ext>
            </a:extLst>
          </p:cNvPr>
          <p:cNvSpPr txBox="1">
            <a:spLocks/>
          </p:cNvSpPr>
          <p:nvPr/>
        </p:nvSpPr>
        <p:spPr>
          <a:xfrm>
            <a:off x="253651" y="1217976"/>
            <a:ext cx="5449824" cy="362952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rgbClr val="391B76"/>
                </a:solidFill>
                <a:latin typeface="+mn-lt"/>
                <a:ea typeface="+mj-ea"/>
                <a:cs typeface="+mj-cs"/>
              </a:defRPr>
            </a:lvl1pPr>
          </a:lstStyle>
          <a:p>
            <a:pPr>
              <a:lnSpc>
                <a:spcPct val="105000"/>
              </a:lnSpc>
              <a:spcAft>
                <a:spcPts val="800"/>
              </a:spcAft>
            </a:pPr>
            <a:br>
              <a:rPr lang="en-AU" sz="1800" b="1" kern="0">
                <a:latin typeface="Calibri" panose="020F0502020204030204" pitchFamily="34" charset="0"/>
                <a:ea typeface="DengXian" panose="02010600030101010101" pitchFamily="2" charset="-122"/>
                <a:cs typeface="Cordia New" panose="020B0304020202020204" pitchFamily="34" charset="-34"/>
              </a:rPr>
            </a:br>
            <a:br>
              <a:rPr lang="en-AU" sz="1800"/>
            </a:br>
            <a:br>
              <a:rPr lang="en-AU" sz="3400" kern="100">
                <a:latin typeface="Calibri" panose="020F0502020204030204" pitchFamily="34" charset="0"/>
                <a:ea typeface="Calibri" panose="020F0502020204030204" pitchFamily="34" charset="0"/>
                <a:cs typeface="Times New Roman" panose="02020603050405020304" pitchFamily="18" charset="0"/>
              </a:rPr>
            </a:br>
            <a:endParaRPr lang="en-AU" sz="3400"/>
          </a:p>
        </p:txBody>
      </p:sp>
      <p:sp>
        <p:nvSpPr>
          <p:cNvPr id="10" name="TextBox 9">
            <a:extLst>
              <a:ext uri="{FF2B5EF4-FFF2-40B4-BE49-F238E27FC236}">
                <a16:creationId xmlns:a16="http://schemas.microsoft.com/office/drawing/2014/main" id="{BA0C97B9-AACB-13EB-5DA6-90B66DE526E3}"/>
              </a:ext>
            </a:extLst>
          </p:cNvPr>
          <p:cNvSpPr txBox="1"/>
          <p:nvPr/>
        </p:nvSpPr>
        <p:spPr>
          <a:xfrm>
            <a:off x="5232920" y="1847798"/>
            <a:ext cx="6890253" cy="2369880"/>
          </a:xfrm>
          <a:prstGeom prst="rect">
            <a:avLst/>
          </a:prstGeom>
          <a:noFill/>
        </p:spPr>
        <p:txBody>
          <a:bodyPr wrap="square">
            <a:spAutoFit/>
          </a:bodyPr>
          <a:lstStyle/>
          <a:p>
            <a:r>
              <a:rPr kumimoji="0" lang="en-AU" sz="4000" b="1" i="0" u="none" strike="noStrike" kern="0" cap="none" spc="0" normalizeH="0" baseline="0" noProof="0">
                <a:ln>
                  <a:noFill/>
                </a:ln>
                <a:solidFill>
                  <a:srgbClr val="391B76"/>
                </a:solidFill>
                <a:effectLst/>
                <a:uLnTx/>
                <a:uFillTx/>
                <a:latin typeface="Calibri" panose="020F0502020204030204" pitchFamily="34" charset="0"/>
                <a:ea typeface="DengXian" panose="02010600030101010101" pitchFamily="2" charset="-122"/>
                <a:cs typeface="Cordia New" panose="020B0304020202020204" pitchFamily="34" charset="-34"/>
              </a:rPr>
              <a:t>   </a:t>
            </a:r>
            <a:r>
              <a:rPr kumimoji="0" lang="en-AU" sz="4400" b="1" i="0" u="none" strike="noStrike" kern="0" cap="none" spc="0" normalizeH="0" baseline="0" noProof="0">
                <a:ln>
                  <a:noFill/>
                </a:ln>
                <a:solidFill>
                  <a:srgbClr val="391B76"/>
                </a:solidFill>
                <a:effectLst/>
                <a:uLnTx/>
                <a:uFillTx/>
                <a:latin typeface="Calibri" panose="020F0502020204030204" pitchFamily="34" charset="0"/>
                <a:ea typeface="DengXian" panose="02010600030101010101" pitchFamily="2" charset="-122"/>
                <a:cs typeface="Cordia New" panose="020B0304020202020204" pitchFamily="34" charset="-34"/>
              </a:rPr>
              <a:t>DOBCEL STRATEGY 2035</a:t>
            </a:r>
            <a:br>
              <a:rPr kumimoji="0" lang="en-AU" sz="3200" b="0" i="0" u="none" strike="noStrike" kern="100" cap="none" spc="0" normalizeH="0" baseline="0" noProof="0">
                <a:ln>
                  <a:noFill/>
                </a:ln>
                <a:solidFill>
                  <a:srgbClr val="391B76"/>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AU" sz="3200" b="0" i="0" u="none" strike="noStrike" kern="100" cap="none" spc="0" normalizeH="0" baseline="0" noProof="0">
                <a:ln>
                  <a:noFill/>
                </a:ln>
                <a:solidFill>
                  <a:srgbClr val="391B76"/>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AU" sz="3200" b="1" i="1" u="none" strike="noStrike" kern="0" cap="none" spc="0" normalizeH="0" baseline="0" noProof="0">
                <a:ln>
                  <a:noFill/>
                </a:ln>
                <a:solidFill>
                  <a:srgbClr val="391B76"/>
                </a:solidFill>
                <a:effectLst/>
                <a:uLnTx/>
                <a:uFillTx/>
                <a:latin typeface="Calibri" panose="020F0502020204030204" pitchFamily="34" charset="0"/>
                <a:ea typeface="DengXian" panose="02010600030101010101" pitchFamily="2" charset="-122"/>
                <a:cs typeface="Cordia New" panose="020B0304020202020204" pitchFamily="34" charset="-34"/>
              </a:rPr>
              <a:t>Pursuing fullness of life for all</a:t>
            </a:r>
          </a:p>
          <a:p>
            <a:pPr algn="ctr"/>
            <a:br>
              <a:rPr kumimoji="0" lang="en-AU" sz="3200" b="0" i="0" u="none" strike="noStrike" kern="100" cap="none" spc="0" normalizeH="0" baseline="0" noProof="0">
                <a:ln>
                  <a:noFill/>
                </a:ln>
                <a:solidFill>
                  <a:srgbClr val="391B76"/>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AU" sz="2000" b="1" i="1" u="none" strike="noStrike" kern="1200" cap="none" spc="0" normalizeH="0" baseline="0" noProof="0">
                <a:ln>
                  <a:noFill/>
                </a:ln>
                <a:solidFill>
                  <a:srgbClr val="391B76"/>
                </a:solidFill>
                <a:effectLst/>
                <a:uLnTx/>
                <a:uFillTx/>
                <a:latin typeface="Calibri" panose="020F0502020204030204"/>
                <a:ea typeface="+mj-ea"/>
                <a:cs typeface="+mj-cs"/>
              </a:rPr>
              <a:t>As partners in Catholic education and open to God’s presence, we pursue fullness of life for all</a:t>
            </a:r>
            <a:endParaRPr lang="en-AU" sz="2000" b="1" i="1"/>
          </a:p>
        </p:txBody>
      </p:sp>
      <p:pic>
        <p:nvPicPr>
          <p:cNvPr id="4" name="Picture 3" descr="A purple and white cover with a child and a cross&#10;&#10;Description automatically generated">
            <a:extLst>
              <a:ext uri="{FF2B5EF4-FFF2-40B4-BE49-F238E27FC236}">
                <a16:creationId xmlns:a16="http://schemas.microsoft.com/office/drawing/2014/main" id="{62439329-C976-A27E-B484-DD18B1B93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51" y="336861"/>
            <a:ext cx="4739148" cy="6381383"/>
          </a:xfrm>
          <a:prstGeom prst="rect">
            <a:avLst/>
          </a:prstGeom>
        </p:spPr>
      </p:pic>
    </p:spTree>
    <p:extLst>
      <p:ext uri="{BB962C8B-B14F-4D97-AF65-F5344CB8AC3E}">
        <p14:creationId xmlns:p14="http://schemas.microsoft.com/office/powerpoint/2010/main" val="1772758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8" name="Rectangle 17">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EE9D6B-81B2-CE2C-3B17-41CA24CCF698}"/>
              </a:ext>
            </a:extLst>
          </p:cNvPr>
          <p:cNvSpPr txBox="1"/>
          <p:nvPr/>
        </p:nvSpPr>
        <p:spPr>
          <a:xfrm>
            <a:off x="678426" y="589120"/>
            <a:ext cx="11238271" cy="5679760"/>
          </a:xfrm>
          <a:prstGeom prst="rect">
            <a:avLst/>
          </a:prstGeom>
          <a:noFill/>
        </p:spPr>
        <p:txBody>
          <a:bodyPr wrap="square">
            <a:spAutoFit/>
          </a:bodyPr>
          <a:lstStyle/>
          <a:p>
            <a:pPr>
              <a:lnSpc>
                <a:spcPct val="117000"/>
              </a:lnSpc>
              <a:spcBef>
                <a:spcPts val="1000"/>
              </a:spcBef>
              <a:spcAft>
                <a:spcPts val="800"/>
              </a:spcAft>
            </a:pPr>
            <a:r>
              <a:rPr lang="en-AU" sz="3200" b="1" kern="0">
                <a:solidFill>
                  <a:srgbClr val="391B76"/>
                </a:solidFill>
                <a:latin typeface="Calibri" panose="020F0502020204030204" pitchFamily="34" charset="0"/>
                <a:ea typeface="DengXian" panose="02010600030101010101" pitchFamily="2" charset="-122"/>
                <a:cs typeface="Cordia New" panose="020B0304020202020204" pitchFamily="34" charset="-34"/>
              </a:rPr>
              <a:t>Underpinned by strong Catholic Identity, DOBCEL 2035 defines </a:t>
            </a:r>
            <a:r>
              <a:rPr lang="en-AU" sz="3200" b="1" u="sng" kern="0">
                <a:solidFill>
                  <a:srgbClr val="391B76"/>
                </a:solidFill>
                <a:latin typeface="Calibri" panose="020F0502020204030204" pitchFamily="34" charset="0"/>
                <a:ea typeface="DengXian" panose="02010600030101010101" pitchFamily="2" charset="-122"/>
                <a:cs typeface="Cordia New" panose="020B0304020202020204" pitchFamily="34" charset="-34"/>
              </a:rPr>
              <a:t>a</a:t>
            </a:r>
            <a:r>
              <a:rPr lang="en-AU" sz="3200" b="1" kern="0">
                <a:solidFill>
                  <a:srgbClr val="391B76"/>
                </a:solidFill>
                <a:latin typeface="Calibri" panose="020F0502020204030204" pitchFamily="34" charset="0"/>
                <a:ea typeface="DengXian" panose="02010600030101010101" pitchFamily="2" charset="-122"/>
                <a:cs typeface="Cordia New" panose="020B0304020202020204" pitchFamily="34" charset="-34"/>
              </a:rPr>
              <a:t> </a:t>
            </a:r>
            <a:r>
              <a:rPr lang="en-AU" sz="3200" b="1" u="sng" kern="0">
                <a:solidFill>
                  <a:srgbClr val="391B76"/>
                </a:solidFill>
                <a:latin typeface="Calibri" panose="020F0502020204030204" pitchFamily="34" charset="0"/>
                <a:ea typeface="DengXian" panose="02010600030101010101" pitchFamily="2" charset="-122"/>
                <a:cs typeface="Cordia New" panose="020B0304020202020204" pitchFamily="34" charset="-34"/>
              </a:rPr>
              <a:t>high performing system of Catholic schools</a:t>
            </a:r>
            <a:r>
              <a:rPr lang="en-AU" sz="3200" b="1" kern="0">
                <a:solidFill>
                  <a:srgbClr val="391B76"/>
                </a:solidFill>
                <a:latin typeface="Calibri" panose="020F0502020204030204" pitchFamily="34" charset="0"/>
                <a:ea typeface="DengXian" panose="02010600030101010101" pitchFamily="2" charset="-122"/>
                <a:cs typeface="Cordia New" panose="020B0304020202020204" pitchFamily="34" charset="-34"/>
              </a:rPr>
              <a:t> as one where:</a:t>
            </a:r>
          </a:p>
          <a:p>
            <a:pPr marL="342900" lvl="0" indent="-342900">
              <a:lnSpc>
                <a:spcPct val="107000"/>
              </a:lnSpc>
              <a:buFont typeface="Courier New" panose="02070309020205020404" pitchFamily="49" charset="0"/>
              <a:buChar char="o"/>
            </a:pPr>
            <a:r>
              <a:rPr lang="en-AU" sz="2000" kern="100">
                <a:effectLst/>
                <a:latin typeface="Calibri" panose="020F0502020204030204" pitchFamily="34" charset="0"/>
                <a:ea typeface="Aptos" panose="020B0004020202020204" pitchFamily="34" charset="0"/>
                <a:cs typeface="Times New Roman" panose="02020603050405020304" pitchFamily="18" charset="0"/>
              </a:rPr>
              <a:t>Everyone is engaged in learning and teaching and has a positive sense of belonging in their school and community.</a:t>
            </a:r>
          </a:p>
          <a:p>
            <a:pPr marL="171450" lvl="0" indent="-171450">
              <a:lnSpc>
                <a:spcPct val="107000"/>
              </a:lnSpc>
              <a:buFont typeface="Courier New" panose="02070309020205020404" pitchFamily="49" charset="0"/>
              <a:buChar char="o"/>
            </a:pPr>
            <a:endParaRPr lang="en-AU" sz="1100" kern="10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AU" sz="2000" kern="100">
                <a:latin typeface="Calibri" panose="020F0502020204030204" pitchFamily="34" charset="0"/>
                <a:cs typeface="Times New Roman" panose="02020603050405020304" pitchFamily="18" charset="0"/>
              </a:rPr>
              <a:t>Everyone feels safe, valued, respected, and their wellbeing and health enhanced as foundations of productive learning and teaching.</a:t>
            </a:r>
          </a:p>
          <a:p>
            <a:pPr marL="171450" lvl="0" indent="-171450">
              <a:lnSpc>
                <a:spcPct val="107000"/>
              </a:lnSpc>
              <a:buFont typeface="Courier New" panose="02070309020205020404" pitchFamily="49" charset="0"/>
              <a:buChar char="o"/>
            </a:pPr>
            <a:endParaRPr lang="en-AU" sz="1100" kern="100">
              <a:latin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AU" sz="2000" kern="100">
                <a:latin typeface="Calibri" panose="020F0502020204030204" pitchFamily="34" charset="0"/>
                <a:cs typeface="Times New Roman" panose="02020603050405020304" pitchFamily="18" charset="0"/>
              </a:rPr>
              <a:t>Educational research informs contemporary practice.</a:t>
            </a:r>
          </a:p>
          <a:p>
            <a:pPr marL="171450" lvl="0" indent="-171450">
              <a:lnSpc>
                <a:spcPct val="107000"/>
              </a:lnSpc>
              <a:buFont typeface="Courier New" panose="02070309020205020404" pitchFamily="49" charset="0"/>
              <a:buChar char="o"/>
            </a:pPr>
            <a:endParaRPr lang="en-AU" sz="1100" kern="100">
              <a:latin typeface="Calibri" panose="020F0502020204030204" pitchFamily="34" charset="0"/>
              <a:cs typeface="Times New Roman" panose="02020603050405020304" pitchFamily="18" charset="0"/>
            </a:endParaRPr>
          </a:p>
          <a:p>
            <a:pPr marL="342900" indent="-342900">
              <a:lnSpc>
                <a:spcPct val="107000"/>
              </a:lnSpc>
              <a:buFont typeface="Courier New" panose="02070309020205020404" pitchFamily="49" charset="0"/>
              <a:buChar char="o"/>
            </a:pPr>
            <a:r>
              <a:rPr lang="en-AU" sz="2000" kern="100">
                <a:latin typeface="Calibri" panose="020F0502020204030204" pitchFamily="34" charset="0"/>
                <a:cs typeface="Times New Roman" panose="02020603050405020304" pitchFamily="18" charset="0"/>
              </a:rPr>
              <a:t>The quality of student learning outcomes across the curriculum exceeds expectations.</a:t>
            </a:r>
          </a:p>
          <a:p>
            <a:pPr marL="171450" indent="-171450">
              <a:lnSpc>
                <a:spcPct val="107000"/>
              </a:lnSpc>
              <a:buFont typeface="Courier New" panose="02070309020205020404" pitchFamily="49" charset="0"/>
              <a:buChar char="o"/>
            </a:pPr>
            <a:endParaRPr lang="en-AU" sz="1100" kern="100">
              <a:latin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AU" sz="2000" kern="100">
                <a:latin typeface="Calibri" panose="020F0502020204030204" pitchFamily="34" charset="0"/>
                <a:cs typeface="Times New Roman" panose="02020603050405020304" pitchFamily="18" charset="0"/>
              </a:rPr>
              <a:t>Student outcomes across different equity groups have similar distributions and averages and where all students have equal access to excellent learning and wellbeing opportunities.</a:t>
            </a:r>
          </a:p>
          <a:p>
            <a:pPr marL="171450" lvl="0" indent="-171450">
              <a:lnSpc>
                <a:spcPct val="107000"/>
              </a:lnSpc>
              <a:buFont typeface="Courier New" panose="02070309020205020404" pitchFamily="49" charset="0"/>
              <a:buChar char="o"/>
            </a:pPr>
            <a:endParaRPr lang="en-AU" sz="1100" kern="100">
              <a:latin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AU" sz="2000" kern="100">
                <a:latin typeface="Calibri" panose="020F0502020204030204" pitchFamily="34" charset="0"/>
                <a:cs typeface="Times New Roman" panose="02020603050405020304" pitchFamily="18" charset="0"/>
              </a:rPr>
              <a:t>All human resources, financial resources, time and natural resources invested in education benefit students, schools, community and society in optimal ways.</a:t>
            </a:r>
          </a:p>
        </p:txBody>
      </p:sp>
    </p:spTree>
    <p:extLst>
      <p:ext uri="{BB962C8B-B14F-4D97-AF65-F5344CB8AC3E}">
        <p14:creationId xmlns:p14="http://schemas.microsoft.com/office/powerpoint/2010/main" val="26663617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67" name="Rectangle 66">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DBC939CB-20FC-9401-B0B3-E4607B469612}"/>
              </a:ext>
            </a:extLst>
          </p:cNvPr>
          <p:cNvSpPr txBox="1"/>
          <p:nvPr/>
        </p:nvSpPr>
        <p:spPr>
          <a:xfrm>
            <a:off x="372606" y="1058405"/>
            <a:ext cx="6106854" cy="4472250"/>
          </a:xfrm>
          <a:prstGeom prst="rect">
            <a:avLst/>
          </a:prstGeom>
          <a:noFill/>
        </p:spPr>
        <p:txBody>
          <a:bodyPr wrap="square">
            <a:spAutoFit/>
          </a:bodyPr>
          <a:lstStyle/>
          <a:p>
            <a:pPr>
              <a:lnSpc>
                <a:spcPct val="117000"/>
              </a:lnSpc>
              <a:spcBef>
                <a:spcPts val="1000"/>
              </a:spcBef>
              <a:spcAft>
                <a:spcPts val="800"/>
              </a:spcAft>
            </a:pPr>
            <a:r>
              <a:rPr lang="en-AU" sz="2800" b="1" kern="0">
                <a:solidFill>
                  <a:srgbClr val="391B76"/>
                </a:solidFill>
                <a:latin typeface="Calibri" panose="020F0502020204030204" pitchFamily="34" charset="0"/>
                <a:ea typeface="DengXian" panose="02010600030101010101" pitchFamily="2" charset="-122"/>
                <a:cs typeface="Cordia New" panose="020B0304020202020204" pitchFamily="34" charset="-34"/>
              </a:rPr>
              <a:t>Underpinned by our Catholic Identity, the five core pillars of focus for the DOBCEL 2035 strategy are:   </a:t>
            </a:r>
          </a:p>
          <a:p>
            <a:pPr marL="514350" indent="-514350">
              <a:lnSpc>
                <a:spcPct val="107000"/>
              </a:lnSpc>
              <a:spcAft>
                <a:spcPts val="800"/>
              </a:spcAft>
              <a:buFont typeface="+mj-lt"/>
              <a:buAutoNum type="arabicPeriod"/>
              <a:tabLst>
                <a:tab pos="457200" algn="l"/>
              </a:tabLst>
            </a:pPr>
            <a:r>
              <a:rPr lang="en-AU" sz="2400" kern="100">
                <a:effectLst/>
                <a:latin typeface="Calibri" panose="020F0502020204030204" pitchFamily="34" charset="0"/>
                <a:ea typeface="Aptos" panose="020B0004020202020204" pitchFamily="34" charset="0"/>
                <a:cs typeface="Times New Roman" panose="02020603050405020304" pitchFamily="18" charset="0"/>
              </a:rPr>
              <a:t>Collaborative Cultures  </a:t>
            </a:r>
          </a:p>
          <a:p>
            <a:pPr marL="514350" lvl="0" indent="-514350">
              <a:lnSpc>
                <a:spcPct val="107000"/>
              </a:lnSpc>
              <a:spcAft>
                <a:spcPts val="800"/>
              </a:spcAft>
              <a:buFont typeface="+mj-lt"/>
              <a:buAutoNum type="arabicPeriod"/>
              <a:tabLst>
                <a:tab pos="457200" algn="l"/>
              </a:tabLst>
            </a:pPr>
            <a:r>
              <a:rPr lang="en-AU" sz="2400" kern="100">
                <a:effectLst/>
                <a:latin typeface="Calibri" panose="020F0502020204030204" pitchFamily="34" charset="0"/>
                <a:ea typeface="Aptos" panose="020B0004020202020204" pitchFamily="34" charset="0"/>
                <a:cs typeface="Times New Roman" panose="02020603050405020304" pitchFamily="18" charset="0"/>
              </a:rPr>
              <a:t>Engagement and Belonging </a:t>
            </a:r>
          </a:p>
          <a:p>
            <a:pPr marL="514350" lvl="0" indent="-514350">
              <a:lnSpc>
                <a:spcPct val="107000"/>
              </a:lnSpc>
              <a:spcAft>
                <a:spcPts val="800"/>
              </a:spcAft>
              <a:buFont typeface="+mj-lt"/>
              <a:buAutoNum type="arabicPeriod"/>
              <a:tabLst>
                <a:tab pos="457200" algn="l"/>
              </a:tabLst>
            </a:pPr>
            <a:r>
              <a:rPr lang="en-AU" sz="2400" kern="100">
                <a:effectLst/>
                <a:latin typeface="Calibri" panose="020F0502020204030204" pitchFamily="34" charset="0"/>
                <a:ea typeface="Aptos" panose="020B0004020202020204" pitchFamily="34" charset="0"/>
                <a:cs typeface="Times New Roman" panose="02020603050405020304" pitchFamily="18" charset="0"/>
              </a:rPr>
              <a:t>School as Community</a:t>
            </a:r>
          </a:p>
          <a:p>
            <a:pPr marL="514350" lvl="0" indent="-514350">
              <a:lnSpc>
                <a:spcPct val="107000"/>
              </a:lnSpc>
              <a:spcAft>
                <a:spcPts val="800"/>
              </a:spcAft>
              <a:buFont typeface="+mj-lt"/>
              <a:buAutoNum type="arabicPeriod"/>
              <a:tabLst>
                <a:tab pos="457200" algn="l"/>
              </a:tabLst>
            </a:pPr>
            <a:r>
              <a:rPr lang="en-AU" sz="2400" kern="100">
                <a:effectLst/>
                <a:latin typeface="Calibri" panose="020F0502020204030204" pitchFamily="34" charset="0"/>
                <a:ea typeface="Aptos" panose="020B0004020202020204" pitchFamily="34" charset="0"/>
                <a:cs typeface="Times New Roman" panose="02020603050405020304" pitchFamily="18" charset="0"/>
              </a:rPr>
              <a:t>Rich Pedagogical Practices for Deep Learning and Well-being </a:t>
            </a:r>
            <a:endParaRPr lang="en-AU" sz="2400" kern="100">
              <a:effectLst/>
              <a:latin typeface="Aptos" panose="020B0004020202020204" pitchFamily="34" charset="0"/>
              <a:ea typeface="Aptos" panose="020B0004020202020204" pitchFamily="34" charset="0"/>
              <a:cs typeface="Times New Roman" panose="02020603050405020304" pitchFamily="18" charset="0"/>
            </a:endParaRPr>
          </a:p>
          <a:p>
            <a:pPr marL="514350" lvl="0" indent="-514350">
              <a:lnSpc>
                <a:spcPct val="107000"/>
              </a:lnSpc>
              <a:spcAft>
                <a:spcPts val="800"/>
              </a:spcAft>
              <a:buFont typeface="+mj-lt"/>
              <a:buAutoNum type="arabicPeriod"/>
              <a:tabLst>
                <a:tab pos="457200" algn="l"/>
              </a:tabLst>
            </a:pPr>
            <a:r>
              <a:rPr lang="en-AU" sz="2400" kern="100">
                <a:effectLst/>
                <a:latin typeface="Calibri" panose="020F0502020204030204" pitchFamily="34" charset="0"/>
                <a:ea typeface="Aptos" panose="020B0004020202020204" pitchFamily="34" charset="0"/>
                <a:cs typeface="Times New Roman" panose="02020603050405020304" pitchFamily="18" charset="0"/>
              </a:rPr>
              <a:t>Sustainable Stewardship </a:t>
            </a:r>
            <a:endParaRPr lang="en-AU" sz="2400" kern="100">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descr="A group of people holding awards&#10;&#10;Description automatically generated">
            <a:extLst>
              <a:ext uri="{FF2B5EF4-FFF2-40B4-BE49-F238E27FC236}">
                <a16:creationId xmlns:a16="http://schemas.microsoft.com/office/drawing/2014/main" id="{E55A6720-DF32-402C-7929-0A90943B9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195" y="1418797"/>
            <a:ext cx="5627199" cy="3751465"/>
          </a:xfrm>
          <a:prstGeom prst="rect">
            <a:avLst/>
          </a:prstGeom>
        </p:spPr>
      </p:pic>
    </p:spTree>
    <p:extLst>
      <p:ext uri="{BB962C8B-B14F-4D97-AF65-F5344CB8AC3E}">
        <p14:creationId xmlns:p14="http://schemas.microsoft.com/office/powerpoint/2010/main" val="2892569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7" name="Rectangle 26">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5A11406-A5C5-9C2F-1C9B-84437C815751}"/>
              </a:ext>
            </a:extLst>
          </p:cNvPr>
          <p:cNvSpPr txBox="1"/>
          <p:nvPr/>
        </p:nvSpPr>
        <p:spPr>
          <a:xfrm>
            <a:off x="560439" y="539711"/>
            <a:ext cx="11257934" cy="5298310"/>
          </a:xfrm>
          <a:prstGeom prst="rect">
            <a:avLst/>
          </a:prstGeom>
          <a:noFill/>
        </p:spPr>
        <p:txBody>
          <a:bodyPr wrap="square">
            <a:spAutoFit/>
          </a:bodyPr>
          <a:lstStyle/>
          <a:p>
            <a:pPr>
              <a:lnSpc>
                <a:spcPct val="117000"/>
              </a:lnSpc>
              <a:spcBef>
                <a:spcPts val="1000"/>
              </a:spcBef>
              <a:spcAft>
                <a:spcPts val="800"/>
              </a:spcAft>
            </a:pPr>
            <a:r>
              <a:rPr lang="en-AU" sz="3600" b="1" kern="0">
                <a:solidFill>
                  <a:srgbClr val="391B76"/>
                </a:solidFill>
                <a:latin typeface="Calibri" panose="020F0502020204030204" pitchFamily="34" charset="0"/>
                <a:ea typeface="DengXian" panose="02010600030101010101" pitchFamily="2" charset="-122"/>
                <a:cs typeface="Cordia New" panose="020B0304020202020204" pitchFamily="34" charset="-34"/>
              </a:rPr>
              <a:t>What do we need to do?</a:t>
            </a:r>
          </a:p>
          <a:p>
            <a:pPr>
              <a:lnSpc>
                <a:spcPct val="107000"/>
              </a:lnSpc>
              <a:spcAft>
                <a:spcPts val="800"/>
              </a:spcAft>
            </a:pPr>
            <a:r>
              <a:rPr lang="en-AU" sz="1800" kern="100">
                <a:effectLst/>
                <a:ea typeface="Aptos" panose="020B0004020202020204" pitchFamily="34" charset="0"/>
                <a:cs typeface="Times New Roman" panose="02020603050405020304" pitchFamily="18" charset="0"/>
              </a:rPr>
              <a:t>This 10-year strategy provides general directions and strategic priorities for the DOBCEL school system. Guided by our vision, we will move towards the pillars and commonly agreed intentions through three practical principles:</a:t>
            </a:r>
            <a:endParaRPr lang="en-AU" sz="1600" kern="100">
              <a:effectLst/>
              <a:ea typeface="Aptos" panose="020B0004020202020204" pitchFamily="34" charset="0"/>
              <a:cs typeface="Times New Roman" panose="02020603050405020304" pitchFamily="18" charset="0"/>
            </a:endParaRPr>
          </a:p>
          <a:p>
            <a:pPr>
              <a:lnSpc>
                <a:spcPct val="107000"/>
              </a:lnSpc>
              <a:spcAft>
                <a:spcPts val="800"/>
              </a:spcAft>
            </a:pPr>
            <a:r>
              <a:rPr lang="en-AU" sz="2400" b="1" kern="100">
                <a:effectLst/>
                <a:ea typeface="Aptos" panose="020B0004020202020204" pitchFamily="34" charset="0"/>
                <a:cs typeface="Times New Roman" panose="02020603050405020304" pitchFamily="18" charset="0"/>
              </a:rPr>
              <a:t>1</a:t>
            </a:r>
            <a:r>
              <a:rPr lang="en-AU" sz="2400" b="1" kern="100">
                <a:ea typeface="Aptos" panose="020B0004020202020204" pitchFamily="34" charset="0"/>
                <a:cs typeface="Times New Roman" panose="02020603050405020304" pitchFamily="18" charset="0"/>
              </a:rPr>
              <a:t>. </a:t>
            </a:r>
            <a:r>
              <a:rPr lang="en-AU" sz="2400" b="1" kern="100">
                <a:effectLst/>
                <a:ea typeface="Aptos" panose="020B0004020202020204" pitchFamily="34" charset="0"/>
                <a:cs typeface="Times New Roman" panose="02020603050405020304" pitchFamily="18" charset="0"/>
              </a:rPr>
              <a:t>Deeper collaboration: </a:t>
            </a:r>
            <a:endParaRPr lang="en-AU" sz="2400" kern="100">
              <a:effectLst/>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ea typeface="Aptos" panose="020B0004020202020204" pitchFamily="34" charset="0"/>
                <a:cs typeface="Times New Roman" panose="02020603050405020304" pitchFamily="18" charset="0"/>
              </a:rPr>
              <a:t>Systematic efforts to enable deeper co-operation in and between schools combined with building social capital across the DOBCEL system</a:t>
            </a:r>
            <a:r>
              <a:rPr lang="en-AU" sz="1800" i="1" kern="100">
                <a:effectLst/>
                <a:ea typeface="Aptos" panose="020B0004020202020204" pitchFamily="34" charset="0"/>
                <a:cs typeface="Times New Roman" panose="02020603050405020304" pitchFamily="18" charset="0"/>
              </a:rPr>
              <a:t>.</a:t>
            </a:r>
            <a:endParaRPr lang="en-AU" sz="1600" kern="100">
              <a:effectLst/>
              <a:ea typeface="Aptos" panose="020B0004020202020204" pitchFamily="34" charset="0"/>
              <a:cs typeface="Times New Roman" panose="02020603050405020304" pitchFamily="18" charset="0"/>
            </a:endParaRPr>
          </a:p>
          <a:p>
            <a:pPr>
              <a:lnSpc>
                <a:spcPct val="107000"/>
              </a:lnSpc>
              <a:spcAft>
                <a:spcPts val="800"/>
              </a:spcAft>
            </a:pPr>
            <a:r>
              <a:rPr lang="en-AU" sz="2400" b="1" kern="100">
                <a:effectLst/>
                <a:ea typeface="Aptos" panose="020B0004020202020204" pitchFamily="34" charset="0"/>
                <a:cs typeface="Times New Roman" panose="02020603050405020304" pitchFamily="18" charset="0"/>
              </a:rPr>
              <a:t>2. Networked local innovation: </a:t>
            </a:r>
            <a:endParaRPr lang="en-AU" sz="2400" kern="100">
              <a:effectLst/>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ea typeface="Aptos" panose="020B0004020202020204" pitchFamily="34" charset="0"/>
                <a:cs typeface="Times New Roman" panose="02020603050405020304" pitchFamily="18" charset="0"/>
              </a:rPr>
              <a:t>Purposeful investments initiating local innovation and renewal of learning and teaching through co-designed school improvement.</a:t>
            </a:r>
            <a:endParaRPr lang="en-AU" sz="1600" kern="100">
              <a:effectLst/>
              <a:ea typeface="Aptos" panose="020B0004020202020204" pitchFamily="34" charset="0"/>
              <a:cs typeface="Times New Roman" panose="02020603050405020304" pitchFamily="18" charset="0"/>
            </a:endParaRPr>
          </a:p>
          <a:p>
            <a:pPr>
              <a:lnSpc>
                <a:spcPct val="107000"/>
              </a:lnSpc>
              <a:spcAft>
                <a:spcPts val="800"/>
              </a:spcAft>
            </a:pPr>
            <a:r>
              <a:rPr lang="en-AU" sz="2400" b="1" kern="100">
                <a:effectLst/>
                <a:ea typeface="Aptos" panose="020B0004020202020204" pitchFamily="34" charset="0"/>
                <a:cs typeface="Times New Roman" panose="02020603050405020304" pitchFamily="18" charset="0"/>
              </a:rPr>
              <a:t>3. Collective autonomy and agency:</a:t>
            </a:r>
            <a:endParaRPr lang="en-AU" sz="2400" kern="100">
              <a:effectLst/>
              <a:ea typeface="Aptos" panose="020B0004020202020204" pitchFamily="34" charset="0"/>
              <a:cs typeface="Times New Roman" panose="02020603050405020304" pitchFamily="18" charset="0"/>
            </a:endParaRPr>
          </a:p>
          <a:p>
            <a:pPr>
              <a:lnSpc>
                <a:spcPct val="107000"/>
              </a:lnSpc>
              <a:spcAft>
                <a:spcPts val="800"/>
              </a:spcAft>
            </a:pPr>
            <a:r>
              <a:rPr lang="en-AU" sz="1800" kern="100">
                <a:effectLst/>
                <a:ea typeface="Aptos" panose="020B0004020202020204" pitchFamily="34" charset="0"/>
                <a:cs typeface="Times New Roman" panose="02020603050405020304" pitchFamily="18" charset="0"/>
              </a:rPr>
              <a:t>Schools and staff understand that </a:t>
            </a:r>
            <a:r>
              <a:rPr lang="en-AU" sz="1800" b="1" u="sng" kern="100">
                <a:effectLst/>
                <a:ea typeface="Aptos" panose="020B0004020202020204" pitchFamily="34" charset="0"/>
                <a:cs typeface="Times New Roman" panose="02020603050405020304" pitchFamily="18" charset="0"/>
              </a:rPr>
              <a:t>they are trusted to make the best decisions for those in their care</a:t>
            </a:r>
            <a:r>
              <a:rPr lang="en-AU" sz="1800" kern="100">
                <a:effectLst/>
                <a:ea typeface="Aptos" panose="020B0004020202020204" pitchFamily="34" charset="0"/>
                <a:cs typeface="Times New Roman" panose="02020603050405020304" pitchFamily="18" charset="0"/>
              </a:rPr>
              <a:t> and understand their mutual obligation to the Governing Authority and the responsibilities that they carry. Schools are more connected to one another, and student voice, agency and active engagement are prioritised.</a:t>
            </a:r>
            <a:endParaRPr lang="en-AU" sz="1600" kern="10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208324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 name="Rectangle 16">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1603F141-3F40-01E3-A46F-F533373B123C}"/>
              </a:ext>
            </a:extLst>
          </p:cNvPr>
          <p:cNvSpPr txBox="1"/>
          <p:nvPr/>
        </p:nvSpPr>
        <p:spPr>
          <a:xfrm>
            <a:off x="452831" y="903266"/>
            <a:ext cx="6567401" cy="4841646"/>
          </a:xfrm>
          <a:prstGeom prst="rect">
            <a:avLst/>
          </a:prstGeom>
          <a:noFill/>
        </p:spPr>
        <p:txBody>
          <a:bodyPr wrap="square">
            <a:spAutoFit/>
          </a:bodyPr>
          <a:lstStyle/>
          <a:p>
            <a:pPr>
              <a:spcBef>
                <a:spcPts val="1000"/>
              </a:spcBef>
              <a:spcAft>
                <a:spcPts val="800"/>
              </a:spcAft>
            </a:pPr>
            <a:r>
              <a:rPr lang="en-AU" sz="2800" b="1" kern="0">
                <a:solidFill>
                  <a:srgbClr val="391B76"/>
                </a:solidFill>
                <a:latin typeface="Calibri" panose="020F0502020204030204" pitchFamily="34" charset="0"/>
                <a:ea typeface="DengXian" panose="02010600030101010101" pitchFamily="2" charset="-122"/>
                <a:cs typeface="Cordia New" panose="020B0304020202020204" pitchFamily="34" charset="-34"/>
              </a:rPr>
              <a:t>Unleashing the greatness in all of us</a:t>
            </a:r>
          </a:p>
          <a:p>
            <a:pPr>
              <a:lnSpc>
                <a:spcPct val="107000"/>
              </a:lnSpc>
              <a:spcAft>
                <a:spcPts val="800"/>
              </a:spcAft>
            </a:pPr>
            <a:r>
              <a:rPr lang="en-AU" sz="2000" i="1" kern="100">
                <a:effectLst/>
                <a:latin typeface="Aptos" panose="020B0004020202020204" pitchFamily="34" charset="0"/>
                <a:ea typeface="Aptos" panose="020B0004020202020204" pitchFamily="34" charset="0"/>
                <a:cs typeface="Times New Roman" panose="02020603050405020304" pitchFamily="18" charset="0"/>
              </a:rPr>
              <a:t>‘To realise our aspiration, it is imperative that the greatness existing in every person aligned with DOBCEL is unleashed. </a:t>
            </a:r>
          </a:p>
          <a:p>
            <a:pPr>
              <a:lnSpc>
                <a:spcPct val="107000"/>
              </a:lnSpc>
              <a:spcAft>
                <a:spcPts val="800"/>
              </a:spcAft>
            </a:pPr>
            <a:r>
              <a:rPr lang="en-AU" sz="2000" i="1" kern="100">
                <a:effectLst/>
                <a:latin typeface="Aptos" panose="020B0004020202020204" pitchFamily="34" charset="0"/>
                <a:ea typeface="Aptos" panose="020B0004020202020204" pitchFamily="34" charset="0"/>
                <a:cs typeface="Times New Roman" panose="02020603050405020304" pitchFamily="18" charset="0"/>
              </a:rPr>
              <a:t>‘It is by investing spiritually, emotionally, personally and financially in the social and human capital across our system that greatness will be enabled.</a:t>
            </a:r>
          </a:p>
          <a:p>
            <a:pPr>
              <a:lnSpc>
                <a:spcPct val="107000"/>
              </a:lnSpc>
              <a:spcAft>
                <a:spcPts val="800"/>
              </a:spcAft>
            </a:pPr>
            <a:r>
              <a:rPr lang="en-AU" sz="2000" i="1" kern="100">
                <a:effectLst/>
                <a:latin typeface="Calibri" panose="020F0502020204030204" pitchFamily="34" charset="0"/>
                <a:ea typeface="Aptos" panose="020B0004020202020204" pitchFamily="34" charset="0"/>
                <a:cs typeface="Times New Roman" panose="02020603050405020304" pitchFamily="18" charset="0"/>
              </a:rPr>
              <a:t>‘This strategy compels us to build a DOBCEL culture that is faithful to our Catholic identity and promotes both collaboration and innovation, actively seeking out and learning from existing examples of excellence within our diocese, nationally, and globally.’ </a:t>
            </a:r>
          </a:p>
          <a:p>
            <a:pPr>
              <a:lnSpc>
                <a:spcPct val="107000"/>
              </a:lnSpc>
              <a:spcAft>
                <a:spcPts val="800"/>
              </a:spcAft>
            </a:pPr>
            <a:r>
              <a:rPr lang="en-AU" sz="1800" b="1" i="1" kern="100">
                <a:effectLst/>
                <a:latin typeface="Calibri" panose="020F0502020204030204" pitchFamily="34" charset="0"/>
                <a:ea typeface="Aptos" panose="020B0004020202020204" pitchFamily="34" charset="0"/>
                <a:cs typeface="Times New Roman" panose="02020603050405020304" pitchFamily="18" charset="0"/>
              </a:rPr>
              <a:t>Tom Sexton, Executive Director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person and two girls playing with toys&#10;&#10;Description automatically generated">
            <a:extLst>
              <a:ext uri="{FF2B5EF4-FFF2-40B4-BE49-F238E27FC236}">
                <a16:creationId xmlns:a16="http://schemas.microsoft.com/office/drawing/2014/main" id="{25F4FED3-2D31-0E2B-6DC2-708EDFB23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218" y="680748"/>
            <a:ext cx="4699273" cy="2643341"/>
          </a:xfrm>
          <a:prstGeom prst="rect">
            <a:avLst/>
          </a:prstGeom>
        </p:spPr>
      </p:pic>
      <p:pic>
        <p:nvPicPr>
          <p:cNvPr id="5" name="Picture 4" descr="A person in a suit and school uniform walking with children&#10;&#10;Description automatically generated">
            <a:extLst>
              <a:ext uri="{FF2B5EF4-FFF2-40B4-BE49-F238E27FC236}">
                <a16:creationId xmlns:a16="http://schemas.microsoft.com/office/drawing/2014/main" id="{B256EC96-6E38-CF4F-1854-188E453CD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8218" y="3558523"/>
            <a:ext cx="3486796" cy="2944761"/>
          </a:xfrm>
          <a:prstGeom prst="rect">
            <a:avLst/>
          </a:prstGeom>
        </p:spPr>
      </p:pic>
    </p:spTree>
    <p:extLst>
      <p:ext uri="{BB962C8B-B14F-4D97-AF65-F5344CB8AC3E}">
        <p14:creationId xmlns:p14="http://schemas.microsoft.com/office/powerpoint/2010/main" val="11523460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B74FF4-869D-4C2E-7BC5-F4EE2F607B26}"/>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788E5B6D-A7DA-1803-818B-2DB48EC415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 name="Rectangle 16">
              <a:extLst>
                <a:ext uri="{FF2B5EF4-FFF2-40B4-BE49-F238E27FC236}">
                  <a16:creationId xmlns:a16="http://schemas.microsoft.com/office/drawing/2014/main" id="{07570DA6-C405-FA7F-4F7B-38DB00D1E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2D4923A-970E-C04A-C2AD-AE4FCA128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purple and yellow poster with images of people and text&#10;&#10;Description automatically generated">
            <a:extLst>
              <a:ext uri="{FF2B5EF4-FFF2-40B4-BE49-F238E27FC236}">
                <a16:creationId xmlns:a16="http://schemas.microsoft.com/office/drawing/2014/main" id="{D2144AF6-4E77-D310-8545-0B0AB133D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412" y="269944"/>
            <a:ext cx="8822497" cy="6376661"/>
          </a:xfrm>
          <a:prstGeom prst="rect">
            <a:avLst/>
          </a:prstGeom>
        </p:spPr>
      </p:pic>
      <p:sp>
        <p:nvSpPr>
          <p:cNvPr id="5" name="TextBox 4">
            <a:extLst>
              <a:ext uri="{FF2B5EF4-FFF2-40B4-BE49-F238E27FC236}">
                <a16:creationId xmlns:a16="http://schemas.microsoft.com/office/drawing/2014/main" id="{DF22CFD3-50E4-556E-1740-57FC130E9193}"/>
              </a:ext>
            </a:extLst>
          </p:cNvPr>
          <p:cNvSpPr txBox="1"/>
          <p:nvPr/>
        </p:nvSpPr>
        <p:spPr>
          <a:xfrm>
            <a:off x="10146889" y="505918"/>
            <a:ext cx="2045111" cy="720390"/>
          </a:xfrm>
          <a:prstGeom prst="rect">
            <a:avLst/>
          </a:prstGeom>
          <a:noFill/>
        </p:spPr>
        <p:txBody>
          <a:bodyPr wrap="square" rtlCol="0">
            <a:spAutoFit/>
          </a:bodyPr>
          <a:lstStyle/>
          <a:p>
            <a:pPr>
              <a:lnSpc>
                <a:spcPct val="117000"/>
              </a:lnSpc>
              <a:spcBef>
                <a:spcPts val="1000"/>
              </a:spcBef>
              <a:spcAft>
                <a:spcPts val="800"/>
              </a:spcAft>
            </a:pPr>
            <a:r>
              <a:rPr lang="en-AU" b="1" kern="0">
                <a:solidFill>
                  <a:srgbClr val="391B76"/>
                </a:solidFill>
                <a:latin typeface="Calibri" panose="020F0502020204030204" pitchFamily="34" charset="0"/>
                <a:ea typeface="DengXian" panose="02010600030101010101" pitchFamily="2" charset="-122"/>
                <a:cs typeface="Cordia New" panose="020B0304020202020204" pitchFamily="34" charset="-34"/>
              </a:rPr>
              <a:t>DOBCEL Strategy 2035 on a page</a:t>
            </a:r>
          </a:p>
        </p:txBody>
      </p:sp>
    </p:spTree>
    <p:extLst>
      <p:ext uri="{BB962C8B-B14F-4D97-AF65-F5344CB8AC3E}">
        <p14:creationId xmlns:p14="http://schemas.microsoft.com/office/powerpoint/2010/main" val="125374273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248E97-F1D3-D61C-9BA0-4A2790C57351}"/>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06F395FB-F602-A009-A58C-6A54DBCFF6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 name="Rectangle 16">
              <a:extLst>
                <a:ext uri="{FF2B5EF4-FFF2-40B4-BE49-F238E27FC236}">
                  <a16:creationId xmlns:a16="http://schemas.microsoft.com/office/drawing/2014/main" id="{A3FD2BFA-CC73-5A2F-4042-A4EF25A00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01C1FAE-B71A-94BA-714B-67B4AD44A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B9FE166-915F-E02C-2C2C-DEEFF2CA4DCA}"/>
              </a:ext>
            </a:extLst>
          </p:cNvPr>
          <p:cNvSpPr txBox="1"/>
          <p:nvPr/>
        </p:nvSpPr>
        <p:spPr>
          <a:xfrm>
            <a:off x="4778477" y="667114"/>
            <a:ext cx="7157886" cy="5633209"/>
          </a:xfrm>
          <a:prstGeom prst="rect">
            <a:avLst/>
          </a:prstGeom>
          <a:noFill/>
        </p:spPr>
        <p:txBody>
          <a:bodyPr wrap="square" lIns="91440" tIns="45720" rIns="91440" bIns="45720" anchor="t">
            <a:spAutoFit/>
          </a:bodyPr>
          <a:lstStyle/>
          <a:p>
            <a:pPr>
              <a:lnSpc>
                <a:spcPct val="117000"/>
              </a:lnSpc>
              <a:spcBef>
                <a:spcPts val="1000"/>
              </a:spcBef>
              <a:spcAft>
                <a:spcPts val="800"/>
              </a:spcAft>
            </a:pPr>
            <a:r>
              <a:rPr lang="en-AU" sz="3600" b="1" kern="0">
                <a:solidFill>
                  <a:srgbClr val="391B76"/>
                </a:solidFill>
                <a:latin typeface="Calibri" panose="020F0502020204030204" pitchFamily="34" charset="0"/>
                <a:ea typeface="DengXian" panose="02010600030101010101" pitchFamily="2" charset="-122"/>
                <a:cs typeface="Cordia New" panose="020B0304020202020204" pitchFamily="34" charset="-34"/>
              </a:rPr>
              <a:t>Initial steps on the journey in 2025 </a:t>
            </a:r>
          </a:p>
          <a:p>
            <a:pPr marL="342900" indent="-342900">
              <a:spcAft>
                <a:spcPts val="800"/>
              </a:spcAft>
              <a:buFont typeface="Courier New" panose="02070309020205020404" pitchFamily="49" charset="0"/>
              <a:buChar char="o"/>
            </a:pPr>
            <a:r>
              <a:rPr lang="en-AU" sz="2000" kern="100">
                <a:effectLst/>
                <a:latin typeface="Calibri" panose="020F0502020204030204" pitchFamily="34" charset="0"/>
                <a:ea typeface="Aptos" panose="020B0004020202020204" pitchFamily="34" charset="0"/>
                <a:cs typeface="Times New Roman" panose="02020603050405020304" pitchFamily="18" charset="0"/>
              </a:rPr>
              <a:t>2025 is a year for staff and school communities to ‘make sense’ of the DOBCEL Strategy 2035 and what it means for them moving forward.</a:t>
            </a:r>
          </a:p>
          <a:p>
            <a:pPr marL="342900" indent="-342900">
              <a:spcAft>
                <a:spcPts val="800"/>
              </a:spcAft>
              <a:buFont typeface="Courier New" panose="02070309020205020404" pitchFamily="49" charset="0"/>
              <a:buChar char="o"/>
            </a:pPr>
            <a:r>
              <a:rPr lang="en-AU" sz="2000" kern="100">
                <a:latin typeface="Calibri" panose="020F0502020204030204" pitchFamily="34" charset="0"/>
                <a:ea typeface="Aptos" panose="020B0004020202020204" pitchFamily="34" charset="0"/>
                <a:cs typeface="Times New Roman" panose="02020603050405020304" pitchFamily="18" charset="0"/>
              </a:rPr>
              <a:t>All staff across the diocese will have opportunities to gather in Zone groups in Term 2 for workshops focused on:</a:t>
            </a:r>
          </a:p>
          <a:p>
            <a:pPr marL="800100" lvl="1" indent="-342900">
              <a:spcAft>
                <a:spcPts val="800"/>
              </a:spcAft>
              <a:buFont typeface="Arial" panose="020B0604020202020204" pitchFamily="34" charset="0"/>
              <a:buChar char="•"/>
            </a:pPr>
            <a:r>
              <a:rPr lang="en-AU" sz="2000" kern="100">
                <a:latin typeface="Calibri"/>
                <a:ea typeface="Aptos" panose="020B0004020202020204" pitchFamily="34" charset="0"/>
                <a:cs typeface="Times New Roman"/>
              </a:rPr>
              <a:t>Unpacking the pillars</a:t>
            </a:r>
          </a:p>
          <a:p>
            <a:pPr marL="800100" lvl="1" indent="-342900">
              <a:spcAft>
                <a:spcPts val="800"/>
              </a:spcAft>
              <a:buFont typeface="Arial" panose="020B0604020202020204" pitchFamily="34" charset="0"/>
              <a:buChar char="•"/>
            </a:pPr>
            <a:r>
              <a:rPr lang="en-AU" sz="2000" kern="100">
                <a:latin typeface="Calibri"/>
                <a:ea typeface="Aptos" panose="020B0004020202020204" pitchFamily="34" charset="0"/>
                <a:cs typeface="Times New Roman"/>
              </a:rPr>
              <a:t>Collaboration and innovation prototypes</a:t>
            </a:r>
          </a:p>
          <a:p>
            <a:pPr marL="800100" lvl="1" indent="-342900">
              <a:spcAft>
                <a:spcPts val="800"/>
              </a:spcAft>
              <a:buFont typeface="Arial" panose="020B0604020202020204" pitchFamily="34" charset="0"/>
              <a:buChar char="•"/>
            </a:pPr>
            <a:r>
              <a:rPr lang="en-AU" sz="2000" kern="100">
                <a:latin typeface="Calibri"/>
                <a:ea typeface="Aptos" panose="020B0004020202020204" pitchFamily="34" charset="0"/>
                <a:cs typeface="Times New Roman"/>
              </a:rPr>
              <a:t>Sharing existing good practice in our schools  </a:t>
            </a:r>
          </a:p>
          <a:p>
            <a:pPr marL="800100" lvl="1" indent="-342900">
              <a:spcAft>
                <a:spcPts val="800"/>
              </a:spcAft>
              <a:buFont typeface="Arial" panose="020B0604020202020204" pitchFamily="34" charset="0"/>
              <a:buChar char="•"/>
            </a:pPr>
            <a:r>
              <a:rPr lang="en-AU" sz="2000" kern="100">
                <a:latin typeface="Calibri"/>
                <a:ea typeface="Aptos" panose="020B0004020202020204" pitchFamily="34" charset="0"/>
                <a:cs typeface="Times New Roman"/>
              </a:rPr>
              <a:t>Responding to questions/queries/concerns</a:t>
            </a:r>
          </a:p>
          <a:p>
            <a:pPr marL="342900" indent="-342900">
              <a:spcAft>
                <a:spcPts val="800"/>
              </a:spcAft>
              <a:buFont typeface="Courier New" panose="02070309020205020404" pitchFamily="49" charset="0"/>
              <a:buChar char="o"/>
            </a:pPr>
            <a:r>
              <a:rPr lang="en-AU" sz="2000" kern="100">
                <a:latin typeface="Calibri" panose="020F0502020204030204" pitchFamily="34" charset="0"/>
                <a:ea typeface="Aptos" panose="020B0004020202020204" pitchFamily="34" charset="0"/>
                <a:cs typeface="Times New Roman" panose="02020603050405020304" pitchFamily="18" charset="0"/>
              </a:rPr>
              <a:t>These workshops will be led by Tom Sexton, Pasi Sahlberg and Dave Runge.</a:t>
            </a:r>
          </a:p>
          <a:p>
            <a:pPr>
              <a:lnSpc>
                <a:spcPct val="107000"/>
              </a:lnSpc>
              <a:spcAft>
                <a:spcPts val="800"/>
              </a:spcAft>
            </a:pPr>
            <a:endParaRPr lang="en-AU" sz="2000" kern="100">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8" descr="A child holding onto a bar&#10;&#10;Description automatically generated">
            <a:extLst>
              <a:ext uri="{FF2B5EF4-FFF2-40B4-BE49-F238E27FC236}">
                <a16:creationId xmlns:a16="http://schemas.microsoft.com/office/drawing/2014/main" id="{6721E7FB-3EA0-E859-163D-9BA0C77BE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54" y="686545"/>
            <a:ext cx="4074425" cy="2198359"/>
          </a:xfrm>
          <a:prstGeom prst="rect">
            <a:avLst/>
          </a:prstGeom>
        </p:spPr>
      </p:pic>
      <p:pic>
        <p:nvPicPr>
          <p:cNvPr id="3" name="Picture 2" descr="A group of people standing in a room&#10;&#10;Description automatically generated">
            <a:extLst>
              <a:ext uri="{FF2B5EF4-FFF2-40B4-BE49-F238E27FC236}">
                <a16:creationId xmlns:a16="http://schemas.microsoft.com/office/drawing/2014/main" id="{239E6C1E-56AD-30AC-BADF-D38F43204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54" y="3145319"/>
            <a:ext cx="4074425" cy="2717609"/>
          </a:xfrm>
          <a:prstGeom prst="rect">
            <a:avLst/>
          </a:prstGeom>
        </p:spPr>
      </p:pic>
    </p:spTree>
    <p:extLst>
      <p:ext uri="{BB962C8B-B14F-4D97-AF65-F5344CB8AC3E}">
        <p14:creationId xmlns:p14="http://schemas.microsoft.com/office/powerpoint/2010/main" val="9778406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3F7A0A-8A64-0821-448A-90D71E31BD50}"/>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96D7E9FE-F69F-51A3-D477-5CF77920E2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 name="Rectangle 16">
              <a:extLst>
                <a:ext uri="{FF2B5EF4-FFF2-40B4-BE49-F238E27FC236}">
                  <a16:creationId xmlns:a16="http://schemas.microsoft.com/office/drawing/2014/main" id="{B3B70489-558A-D0B6-316F-19B1E2F91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7ABA94B-0D76-6EF1-988F-9D24509E67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933E1DD8-57C6-D54C-3969-95E620A0906E}"/>
              </a:ext>
            </a:extLst>
          </p:cNvPr>
          <p:cNvSpPr txBox="1"/>
          <p:nvPr/>
        </p:nvSpPr>
        <p:spPr>
          <a:xfrm>
            <a:off x="5034117" y="834891"/>
            <a:ext cx="6665212" cy="4900444"/>
          </a:xfrm>
          <a:prstGeom prst="rect">
            <a:avLst/>
          </a:prstGeom>
          <a:noFill/>
        </p:spPr>
        <p:txBody>
          <a:bodyPr wrap="square">
            <a:spAutoFit/>
          </a:bodyPr>
          <a:lstStyle/>
          <a:p>
            <a:pPr>
              <a:lnSpc>
                <a:spcPct val="117000"/>
              </a:lnSpc>
              <a:spcBef>
                <a:spcPts val="1000"/>
              </a:spcBef>
              <a:spcAft>
                <a:spcPts val="800"/>
              </a:spcAft>
            </a:pPr>
            <a:r>
              <a:rPr lang="en-AU" sz="2800" b="1" kern="0">
                <a:solidFill>
                  <a:srgbClr val="391B76"/>
                </a:solidFill>
                <a:latin typeface="Calibri" panose="020F0502020204030204" pitchFamily="34" charset="0"/>
                <a:ea typeface="DengXian" panose="02010600030101010101" pitchFamily="2" charset="-122"/>
                <a:cs typeface="Cordia New" panose="020B0304020202020204" pitchFamily="34" charset="-34"/>
              </a:rPr>
              <a:t>Initial steps on the journey in 2025 </a:t>
            </a:r>
            <a:r>
              <a:rPr lang="en-AU" sz="2800" b="1" kern="0" err="1">
                <a:solidFill>
                  <a:srgbClr val="391B76"/>
                </a:solidFill>
                <a:latin typeface="Calibri" panose="020F0502020204030204" pitchFamily="34" charset="0"/>
                <a:ea typeface="DengXian" panose="02010600030101010101" pitchFamily="2" charset="-122"/>
                <a:cs typeface="Cordia New" panose="020B0304020202020204" pitchFamily="34" charset="-34"/>
              </a:rPr>
              <a:t>cont</a:t>
            </a:r>
            <a:r>
              <a:rPr lang="en-AU" sz="2800" b="1" kern="0">
                <a:solidFill>
                  <a:srgbClr val="391B76"/>
                </a:solidFill>
                <a:latin typeface="Calibri" panose="020F0502020204030204" pitchFamily="34" charset="0"/>
                <a:ea typeface="DengXian" panose="02010600030101010101" pitchFamily="2" charset="-122"/>
                <a:cs typeface="Cordia New" panose="020B0304020202020204" pitchFamily="34" charset="-34"/>
              </a:rPr>
              <a:t> ….</a:t>
            </a:r>
          </a:p>
          <a:p>
            <a:pPr indent="-342900">
              <a:lnSpc>
                <a:spcPct val="117000"/>
              </a:lnSpc>
              <a:spcBef>
                <a:spcPts val="1000"/>
              </a:spcBef>
              <a:spcAft>
                <a:spcPts val="800"/>
              </a:spcAft>
              <a:buFont typeface="Courier New" panose="02070309020205020404" pitchFamily="49" charset="0"/>
              <a:buChar char="o"/>
            </a:pPr>
            <a:r>
              <a:rPr lang="en-AU" sz="2000" b="1" kern="0">
                <a:solidFill>
                  <a:srgbClr val="391B76"/>
                </a:solidFill>
                <a:latin typeface="Calibri" panose="020F0502020204030204" pitchFamily="34" charset="0"/>
                <a:ea typeface="DengXian" panose="02010600030101010101" pitchFamily="2" charset="-122"/>
                <a:cs typeface="Cordia New" panose="020B0304020202020204" pitchFamily="34" charset="-34"/>
              </a:rPr>
              <a:t>Other potential activities for schools include:</a:t>
            </a:r>
          </a:p>
          <a:p>
            <a:pPr marL="800100" lvl="1" indent="-342900">
              <a:lnSpc>
                <a:spcPct val="107000"/>
              </a:lnSpc>
              <a:buFont typeface="Arial" panose="020B0604020202020204" pitchFamily="34" charset="0"/>
              <a:buChar char="•"/>
            </a:pPr>
            <a:r>
              <a:rPr lang="en-AU" sz="2000" kern="100">
                <a:effectLst/>
                <a:latin typeface="Calibri" panose="020F0502020204030204" pitchFamily="34" charset="0"/>
                <a:ea typeface="Aptos" panose="020B0004020202020204" pitchFamily="34" charset="0"/>
                <a:cs typeface="Times New Roman" panose="02020603050405020304" pitchFamily="18" charset="0"/>
              </a:rPr>
              <a:t>Participate in ‘sense making’ conversations internally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AU" sz="2000" kern="100">
                <a:effectLst/>
                <a:latin typeface="Calibri" panose="020F0502020204030204" pitchFamily="34" charset="0"/>
                <a:ea typeface="Aptos" panose="020B0004020202020204" pitchFamily="34" charset="0"/>
                <a:cs typeface="Times New Roman" panose="02020603050405020304" pitchFamily="18" charset="0"/>
              </a:rPr>
              <a:t>Consider existing alignments with DOBCEL 2035 Strategic pillars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AU" sz="2000" kern="100">
                <a:effectLst/>
                <a:latin typeface="Calibri" panose="020F0502020204030204" pitchFamily="34" charset="0"/>
                <a:ea typeface="Aptos" panose="020B0004020202020204" pitchFamily="34" charset="0"/>
                <a:cs typeface="Times New Roman" panose="02020603050405020304" pitchFamily="18" charset="0"/>
              </a:rPr>
              <a:t>Collect more baseline data on current performance</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AU" sz="2000" kern="100">
                <a:effectLst/>
                <a:latin typeface="Calibri" panose="020F0502020204030204" pitchFamily="34" charset="0"/>
                <a:ea typeface="Aptos" panose="020B0004020202020204" pitchFamily="34" charset="0"/>
                <a:cs typeface="Times New Roman" panose="02020603050405020304" pitchFamily="18" charset="0"/>
              </a:rPr>
              <a:t>Begin collaborating with another school(s)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AU" sz="2000" kern="100">
                <a:effectLst/>
                <a:latin typeface="Calibri" panose="020F0502020204030204" pitchFamily="34" charset="0"/>
                <a:ea typeface="Aptos" panose="020B0004020202020204" pitchFamily="34" charset="0"/>
                <a:cs typeface="Times New Roman" panose="02020603050405020304" pitchFamily="18" charset="0"/>
              </a:rPr>
              <a:t>Identify and reflect on research literature for future directions</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AU" sz="2000" kern="100">
                <a:effectLst/>
                <a:latin typeface="Calibri" panose="020F0502020204030204" pitchFamily="34" charset="0"/>
                <a:ea typeface="Aptos" panose="020B0004020202020204" pitchFamily="34" charset="0"/>
                <a:cs typeface="Times New Roman" panose="02020603050405020304" pitchFamily="18" charset="0"/>
              </a:rPr>
              <a:t>Disseminate learnings across the system and beyond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AU" sz="2000" kern="100">
                <a:effectLst/>
                <a:latin typeface="Calibri" panose="020F0502020204030204" pitchFamily="34" charset="0"/>
                <a:ea typeface="Aptos" panose="020B0004020202020204" pitchFamily="34" charset="0"/>
                <a:cs typeface="Times New Roman" panose="02020603050405020304" pitchFamily="18" charset="0"/>
              </a:rPr>
              <a:t>Participate in the range of professional learning activities planned at system level to begin activating the new plan from early 2025.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person standing in front of a whiteboard&#10;&#10;Description automatically generated">
            <a:extLst>
              <a:ext uri="{FF2B5EF4-FFF2-40B4-BE49-F238E27FC236}">
                <a16:creationId xmlns:a16="http://schemas.microsoft.com/office/drawing/2014/main" id="{4AEB99D4-CD9D-9969-9AEC-115E0414B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45" y="611084"/>
            <a:ext cx="4325136" cy="2432889"/>
          </a:xfrm>
          <a:prstGeom prst="rect">
            <a:avLst/>
          </a:prstGeom>
        </p:spPr>
      </p:pic>
      <p:pic>
        <p:nvPicPr>
          <p:cNvPr id="8" name="Picture 7" descr="A group of children in front of a building&#10;&#10;Description automatically generated">
            <a:extLst>
              <a:ext uri="{FF2B5EF4-FFF2-40B4-BE49-F238E27FC236}">
                <a16:creationId xmlns:a16="http://schemas.microsoft.com/office/drawing/2014/main" id="{8CB9F17C-ED1A-AD1F-EB37-C58D9EBB9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180" y="3285113"/>
            <a:ext cx="3155801" cy="2961803"/>
          </a:xfrm>
          <a:prstGeom prst="rect">
            <a:avLst/>
          </a:prstGeom>
        </p:spPr>
      </p:pic>
    </p:spTree>
    <p:extLst>
      <p:ext uri="{BB962C8B-B14F-4D97-AF65-F5344CB8AC3E}">
        <p14:creationId xmlns:p14="http://schemas.microsoft.com/office/powerpoint/2010/main" val="23288200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B2516D-8319-BB35-1E9E-233BBA6CC592}"/>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5DB1E681-6D9D-1895-9B44-C8F9A491CF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 name="Rectangle 16">
              <a:extLst>
                <a:ext uri="{FF2B5EF4-FFF2-40B4-BE49-F238E27FC236}">
                  <a16:creationId xmlns:a16="http://schemas.microsoft.com/office/drawing/2014/main" id="{4F7F8265-D78C-F5D3-7F68-C273DD08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C5E6B3-9D46-E7E3-5512-CBBFE424B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52BF0EE-12F8-E3A7-176D-80ACF58EE0B0}"/>
              </a:ext>
            </a:extLst>
          </p:cNvPr>
          <p:cNvSpPr txBox="1"/>
          <p:nvPr/>
        </p:nvSpPr>
        <p:spPr>
          <a:xfrm>
            <a:off x="491613" y="1003046"/>
            <a:ext cx="6558116" cy="4652620"/>
          </a:xfrm>
          <a:prstGeom prst="rect">
            <a:avLst/>
          </a:prstGeom>
          <a:noFill/>
        </p:spPr>
        <p:txBody>
          <a:bodyPr wrap="square">
            <a:spAutoFit/>
          </a:bodyPr>
          <a:lstStyle/>
          <a:p>
            <a:pPr>
              <a:spcBef>
                <a:spcPts val="1000"/>
              </a:spcBef>
              <a:spcAft>
                <a:spcPts val="800"/>
              </a:spcAft>
            </a:pPr>
            <a:r>
              <a:rPr lang="en-AU" sz="3600" b="1" kern="0">
                <a:solidFill>
                  <a:srgbClr val="391B76"/>
                </a:solidFill>
                <a:latin typeface="Calibri" panose="020F0502020204030204" pitchFamily="34" charset="0"/>
                <a:ea typeface="DengXian" panose="02010600030101010101" pitchFamily="2" charset="-122"/>
                <a:cs typeface="Cordia New" panose="020B0304020202020204" pitchFamily="34" charset="-34"/>
              </a:rPr>
              <a:t>A shared opportunity to shape the future </a:t>
            </a:r>
          </a:p>
          <a:p>
            <a:pPr marL="342900" lvl="0" indent="-342900">
              <a:lnSpc>
                <a:spcPct val="107000"/>
              </a:lnSpc>
              <a:buFont typeface="Courier New" panose="02070309020205020404" pitchFamily="49" charset="0"/>
              <a:buChar char="o"/>
            </a:pPr>
            <a:r>
              <a:rPr lang="en-AU" sz="2000" kern="100">
                <a:effectLst/>
                <a:latin typeface="Calibri" panose="020F0502020204030204" pitchFamily="34" charset="0"/>
                <a:ea typeface="Aptos" panose="020B0004020202020204" pitchFamily="34" charset="0"/>
                <a:cs typeface="Times New Roman" panose="02020603050405020304" pitchFamily="18" charset="0"/>
              </a:rPr>
              <a:t>DOBCEL 2035 Strategy provides an opportunity for us to collectively steward the system and shape the future.</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p>
            <a:pPr marL="800100" indent="-342900">
              <a:lnSpc>
                <a:spcPct val="107000"/>
              </a:lnSpc>
              <a:buFont typeface="Courier New" panose="02070309020205020404" pitchFamily="49" charset="0"/>
              <a:buChar char="o"/>
            </a:pP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AU" sz="2000" kern="100">
                <a:effectLst/>
                <a:latin typeface="Calibri" panose="020F0502020204030204" pitchFamily="34" charset="0"/>
                <a:ea typeface="Aptos" panose="020B0004020202020204" pitchFamily="34" charset="0"/>
                <a:cs typeface="Times New Roman" panose="02020603050405020304" pitchFamily="18" charset="0"/>
              </a:rPr>
              <a:t>This is both an immense privilege and responsibility.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en-AU" sz="2000" kern="100">
                <a:effectLst/>
                <a:latin typeface="Calibri" panose="020F0502020204030204" pitchFamily="34" charset="0"/>
                <a:ea typeface="Aptos" panose="020B0004020202020204" pitchFamily="34" charset="0"/>
                <a:cs typeface="Times New Roman" panose="02020603050405020304" pitchFamily="18" charset="0"/>
              </a:rPr>
              <a:t>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AU" sz="2000" kern="100">
                <a:effectLst/>
                <a:latin typeface="Calibri" panose="020F0502020204030204" pitchFamily="34" charset="0"/>
                <a:ea typeface="Aptos" panose="020B0004020202020204" pitchFamily="34" charset="0"/>
                <a:cs typeface="Times New Roman" panose="02020603050405020304" pitchFamily="18" charset="0"/>
              </a:rPr>
              <a:t>We are grateful for your ongoing work and support as together we take this journey toward our system vision: </a:t>
            </a:r>
            <a:r>
              <a:rPr lang="en-AU" sz="2000" b="1" i="1" kern="100">
                <a:effectLst/>
                <a:latin typeface="Calibri" panose="020F0502020204030204" pitchFamily="34" charset="0"/>
                <a:ea typeface="Aptos" panose="020B0004020202020204" pitchFamily="34" charset="0"/>
                <a:cs typeface="Times New Roman" panose="02020603050405020304" pitchFamily="18" charset="0"/>
              </a:rPr>
              <a:t>As partners in Catholic education and open to God’s presence, we pursue fullness of life for all. </a:t>
            </a:r>
          </a:p>
          <a:p>
            <a:pPr lvl="0">
              <a:lnSpc>
                <a:spcPct val="107000"/>
              </a:lnSpc>
              <a:spcAft>
                <a:spcPts val="800"/>
              </a:spcAft>
            </a:pPr>
            <a:endParaRPr lang="en-AU" b="1" i="1" kern="100">
              <a:latin typeface="Calibri" panose="020F0502020204030204" pitchFamily="34" charset="0"/>
              <a:ea typeface="Aptos" panose="020B0004020202020204" pitchFamily="34" charset="0"/>
              <a:cs typeface="Times New Roman" panose="02020603050405020304" pitchFamily="18" charset="0"/>
            </a:endParaRPr>
          </a:p>
        </p:txBody>
      </p:sp>
      <p:pic>
        <p:nvPicPr>
          <p:cNvPr id="7" name="Picture 6" descr="A child playing with a toy&#10;&#10;Description automatically generated">
            <a:extLst>
              <a:ext uri="{FF2B5EF4-FFF2-40B4-BE49-F238E27FC236}">
                <a16:creationId xmlns:a16="http://schemas.microsoft.com/office/drawing/2014/main" id="{AE7D0FA2-C483-21E4-7992-CA33676B7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876" y="1003046"/>
            <a:ext cx="4396083" cy="4851907"/>
          </a:xfrm>
          <a:prstGeom prst="rect">
            <a:avLst/>
          </a:prstGeom>
        </p:spPr>
      </p:pic>
    </p:spTree>
    <p:extLst>
      <p:ext uri="{BB962C8B-B14F-4D97-AF65-F5344CB8AC3E}">
        <p14:creationId xmlns:p14="http://schemas.microsoft.com/office/powerpoint/2010/main" val="40448116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EEB763-DEF7-114F-D7A8-5B018AAC5547}"/>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AED4A79C-ADFA-A5D5-21BF-85B0D245A7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 name="Rectangle 16">
              <a:extLst>
                <a:ext uri="{FF2B5EF4-FFF2-40B4-BE49-F238E27FC236}">
                  <a16:creationId xmlns:a16="http://schemas.microsoft.com/office/drawing/2014/main" id="{722F1705-F5DE-9153-C627-A29266363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2B81191-1765-41C3-35EC-078241A94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qr code on a white background&#10;&#10;Description automatically generated">
            <a:extLst>
              <a:ext uri="{FF2B5EF4-FFF2-40B4-BE49-F238E27FC236}">
                <a16:creationId xmlns:a16="http://schemas.microsoft.com/office/drawing/2014/main" id="{B975420E-ED30-5D8C-F374-9EED4D4C6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196" y="2030822"/>
            <a:ext cx="3406417" cy="3406417"/>
          </a:xfrm>
          <a:prstGeom prst="rect">
            <a:avLst/>
          </a:prstGeom>
        </p:spPr>
      </p:pic>
      <p:sp>
        <p:nvSpPr>
          <p:cNvPr id="3" name="TextBox 2">
            <a:extLst>
              <a:ext uri="{FF2B5EF4-FFF2-40B4-BE49-F238E27FC236}">
                <a16:creationId xmlns:a16="http://schemas.microsoft.com/office/drawing/2014/main" id="{A853FD37-9082-B0C6-447A-0572E2F47985}"/>
              </a:ext>
            </a:extLst>
          </p:cNvPr>
          <p:cNvSpPr txBox="1"/>
          <p:nvPr/>
        </p:nvSpPr>
        <p:spPr>
          <a:xfrm>
            <a:off x="1415845" y="730343"/>
            <a:ext cx="9553057" cy="1069332"/>
          </a:xfrm>
          <a:prstGeom prst="rect">
            <a:avLst/>
          </a:prstGeom>
          <a:noFill/>
        </p:spPr>
        <p:txBody>
          <a:bodyPr wrap="square">
            <a:spAutoFit/>
          </a:bodyPr>
          <a:lstStyle/>
          <a:p>
            <a:pPr lvl="0">
              <a:lnSpc>
                <a:spcPct val="117000"/>
              </a:lnSpc>
              <a:spcBef>
                <a:spcPts val="1000"/>
              </a:spcBef>
              <a:spcAft>
                <a:spcPts val="800"/>
              </a:spcAft>
            </a:pPr>
            <a:r>
              <a:rPr lang="en-AU" sz="2800" b="1" kern="0">
                <a:solidFill>
                  <a:srgbClr val="391B76"/>
                </a:solidFill>
                <a:latin typeface="Calibri" panose="020F0502020204030204" pitchFamily="34" charset="0"/>
                <a:ea typeface="DengXian" panose="02010600030101010101" pitchFamily="2" charset="-122"/>
                <a:cs typeface="Cordia New" panose="020B0304020202020204" pitchFamily="34" charset="-34"/>
              </a:rPr>
              <a:t>Please visit </a:t>
            </a:r>
            <a:r>
              <a:rPr lang="en-AU" sz="2800" b="1" kern="0">
                <a:solidFill>
                  <a:srgbClr val="391B76"/>
                </a:solidFill>
                <a:latin typeface="Calibri" panose="020F0502020204030204" pitchFamily="34" charset="0"/>
                <a:ea typeface="DengXian" panose="02010600030101010101" pitchFamily="2" charset="-122"/>
                <a:cs typeface="Cordia New" panose="020B0304020202020204" pitchFamily="34" charset="-34"/>
                <a:hlinkClick r:id="rId4">
                  <a:extLst>
                    <a:ext uri="{A12FA001-AC4F-418D-AE19-62706E023703}">
                      <ahyp:hlinkClr xmlns:ahyp="http://schemas.microsoft.com/office/drawing/2018/hyperlinkcolor" val="tx"/>
                    </a:ext>
                  </a:extLst>
                </a:hlinkClick>
              </a:rPr>
              <a:t>www.dobcel.catholic.edu.au</a:t>
            </a:r>
            <a:r>
              <a:rPr lang="en-AU" sz="2800" b="1" kern="0">
                <a:solidFill>
                  <a:srgbClr val="391B76"/>
                </a:solidFill>
                <a:latin typeface="Calibri" panose="020F0502020204030204" pitchFamily="34" charset="0"/>
                <a:ea typeface="DengXian" panose="02010600030101010101" pitchFamily="2" charset="-122"/>
                <a:cs typeface="Cordia New" panose="020B0304020202020204" pitchFamily="34" charset="-34"/>
              </a:rPr>
              <a:t>  for more resources and to read the full DOBCEL Strategy 2035 document.   </a:t>
            </a:r>
          </a:p>
        </p:txBody>
      </p:sp>
    </p:spTree>
    <p:extLst>
      <p:ext uri="{BB962C8B-B14F-4D97-AF65-F5344CB8AC3E}">
        <p14:creationId xmlns:p14="http://schemas.microsoft.com/office/powerpoint/2010/main" val="426622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9C0312-F83D-C3C4-DBF0-C530BB6DD87A}"/>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CB89A56F-DFB9-BC95-24D0-8F0B8C266C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 name="Rectangle 16">
              <a:extLst>
                <a:ext uri="{FF2B5EF4-FFF2-40B4-BE49-F238E27FC236}">
                  <a16:creationId xmlns:a16="http://schemas.microsoft.com/office/drawing/2014/main" id="{9A171975-BEC2-0571-41EB-F2BD068FF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A545A69-233D-F239-9E9C-EC9D00139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22B93C8-2275-2AE7-5A6E-01270DC5C969}"/>
              </a:ext>
            </a:extLst>
          </p:cNvPr>
          <p:cNvSpPr txBox="1"/>
          <p:nvPr/>
        </p:nvSpPr>
        <p:spPr>
          <a:xfrm>
            <a:off x="4881137" y="459658"/>
            <a:ext cx="2785724" cy="700385"/>
          </a:xfrm>
          <a:prstGeom prst="rect">
            <a:avLst/>
          </a:prstGeom>
          <a:noFill/>
        </p:spPr>
        <p:txBody>
          <a:bodyPr wrap="square" rtlCol="0">
            <a:spAutoFit/>
          </a:bodyPr>
          <a:lstStyle/>
          <a:p>
            <a:pPr>
              <a:lnSpc>
                <a:spcPct val="117000"/>
              </a:lnSpc>
              <a:spcBef>
                <a:spcPts val="1000"/>
              </a:spcBef>
              <a:spcAft>
                <a:spcPts val="800"/>
              </a:spcAft>
            </a:pPr>
            <a:r>
              <a:rPr lang="en-AU" sz="3600" b="1" kern="0">
                <a:solidFill>
                  <a:srgbClr val="391B76"/>
                </a:solidFill>
                <a:latin typeface="Calibri" panose="020F0502020204030204" pitchFamily="34" charset="0"/>
                <a:ea typeface="DengXian" panose="02010600030101010101" pitchFamily="2" charset="-122"/>
                <a:cs typeface="Cordia New" panose="020B0304020202020204" pitchFamily="34" charset="-34"/>
              </a:rPr>
              <a:t>Thank you</a:t>
            </a:r>
          </a:p>
        </p:txBody>
      </p:sp>
      <p:pic>
        <p:nvPicPr>
          <p:cNvPr id="10" name="Picture 9" descr="A group of people standing in front of a cross&#10;&#10;Description automatically generated">
            <a:extLst>
              <a:ext uri="{FF2B5EF4-FFF2-40B4-BE49-F238E27FC236}">
                <a16:creationId xmlns:a16="http://schemas.microsoft.com/office/drawing/2014/main" id="{94875E39-9851-FDB1-3763-64CB97000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74" y="1288026"/>
            <a:ext cx="11186651" cy="4434349"/>
          </a:xfrm>
          <a:prstGeom prst="rect">
            <a:avLst/>
          </a:prstGeom>
        </p:spPr>
      </p:pic>
    </p:spTree>
    <p:extLst>
      <p:ext uri="{BB962C8B-B14F-4D97-AF65-F5344CB8AC3E}">
        <p14:creationId xmlns:p14="http://schemas.microsoft.com/office/powerpoint/2010/main" val="4182098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A00D49-BFD9-6C06-00C5-2A331C71B5AD}"/>
            </a:ext>
          </a:extLst>
        </p:cNvPr>
        <p:cNvGrpSpPr/>
        <p:nvPr/>
      </p:nvGrpSpPr>
      <p:grpSpPr>
        <a:xfrm>
          <a:off x="0" y="0"/>
          <a:ext cx="0" cy="0"/>
          <a:chOff x="0" y="0"/>
          <a:chExt cx="0" cy="0"/>
        </a:xfrm>
      </p:grpSpPr>
      <p:grpSp>
        <p:nvGrpSpPr>
          <p:cNvPr id="98" name="Group 97">
            <a:extLst>
              <a:ext uri="{FF2B5EF4-FFF2-40B4-BE49-F238E27FC236}">
                <a16:creationId xmlns:a16="http://schemas.microsoft.com/office/drawing/2014/main" id="{594CD87A-2FB4-D92A-5157-841AA95F9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99" name="Rectangle 98">
              <a:extLst>
                <a:ext uri="{FF2B5EF4-FFF2-40B4-BE49-F238E27FC236}">
                  <a16:creationId xmlns:a16="http://schemas.microsoft.com/office/drawing/2014/main" id="{77B7258F-AE65-6B37-0248-AB8A6CF90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9FD028A-650A-65ED-39B9-AD39AEF05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E8FAEAC4-BD58-73DD-44EA-C3832DAD972F}"/>
              </a:ext>
            </a:extLst>
          </p:cNvPr>
          <p:cNvSpPr>
            <a:spLocks noGrp="1"/>
          </p:cNvSpPr>
          <p:nvPr>
            <p:ph idx="1"/>
          </p:nvPr>
        </p:nvSpPr>
        <p:spPr>
          <a:xfrm>
            <a:off x="6853083" y="1654352"/>
            <a:ext cx="5255749" cy="4699940"/>
          </a:xfrm>
        </p:spPr>
        <p:txBody>
          <a:bodyPr anchor="t">
            <a:normAutofit/>
          </a:bodyPr>
          <a:lstStyle/>
          <a:p>
            <a:pPr marL="0" indent="0">
              <a:lnSpc>
                <a:spcPct val="107000"/>
              </a:lnSpc>
              <a:spcAft>
                <a:spcPts val="800"/>
              </a:spcAft>
              <a:buNone/>
            </a:pPr>
            <a:r>
              <a:rPr lang="en-AU" sz="2400"/>
              <a:t>From the Murray river to the sea, Catholic education in the Diocese of Ballarat aims to realise a vision of </a:t>
            </a:r>
            <a:r>
              <a:rPr lang="en-AU" sz="2400" b="1" i="1"/>
              <a:t>fullness of life for all</a:t>
            </a:r>
            <a:r>
              <a:rPr lang="en-AU" sz="2400"/>
              <a:t> of the 18,600 students and almost 3,000 teachers and staff across its community of 63 Catholic primary and secondary schools.  </a:t>
            </a:r>
            <a:r>
              <a:rPr lang="en-AU" sz="2000"/>
              <a:t> </a:t>
            </a:r>
            <a:br>
              <a:rPr lang="en-AU" sz="2000"/>
            </a:br>
            <a:endParaRPr kumimoji="0" lang="en-AU" sz="2000" b="1"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map of australia with different colored areas&#10;&#10;Description automatically generated">
            <a:extLst>
              <a:ext uri="{FF2B5EF4-FFF2-40B4-BE49-F238E27FC236}">
                <a16:creationId xmlns:a16="http://schemas.microsoft.com/office/drawing/2014/main" id="{65C3B9C0-5277-D843-62FA-78B737041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84" y="868415"/>
            <a:ext cx="6168044" cy="4846320"/>
          </a:xfrm>
          <a:prstGeom prst="rect">
            <a:avLst/>
          </a:prstGeom>
        </p:spPr>
      </p:pic>
      <p:sp>
        <p:nvSpPr>
          <p:cNvPr id="7" name="TextBox 6">
            <a:extLst>
              <a:ext uri="{FF2B5EF4-FFF2-40B4-BE49-F238E27FC236}">
                <a16:creationId xmlns:a16="http://schemas.microsoft.com/office/drawing/2014/main" id="{4C2A63E0-DDB5-DE55-760B-3DB4D55796BE}"/>
              </a:ext>
            </a:extLst>
          </p:cNvPr>
          <p:cNvSpPr txBox="1"/>
          <p:nvPr/>
        </p:nvSpPr>
        <p:spPr>
          <a:xfrm>
            <a:off x="4345858" y="1143265"/>
            <a:ext cx="2241755" cy="646331"/>
          </a:xfrm>
          <a:prstGeom prst="rect">
            <a:avLst/>
          </a:prstGeom>
          <a:noFill/>
        </p:spPr>
        <p:txBody>
          <a:bodyPr wrap="square" rtlCol="0">
            <a:spAutoFit/>
          </a:bodyPr>
          <a:lstStyle/>
          <a:p>
            <a:r>
              <a:rPr lang="en-AU" b="1">
                <a:solidFill>
                  <a:srgbClr val="391B76"/>
                </a:solidFill>
              </a:rPr>
              <a:t>Diocese of Ballarat  Catholic schools</a:t>
            </a:r>
          </a:p>
        </p:txBody>
      </p:sp>
    </p:spTree>
    <p:extLst>
      <p:ext uri="{BB962C8B-B14F-4D97-AF65-F5344CB8AC3E}">
        <p14:creationId xmlns:p14="http://schemas.microsoft.com/office/powerpoint/2010/main" val="38043511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2B9EC2-CC21-70F3-FE5D-944B12DE4ED6}"/>
            </a:ext>
          </a:extLst>
        </p:cNvPr>
        <p:cNvGrpSpPr/>
        <p:nvPr/>
      </p:nvGrpSpPr>
      <p:grpSpPr>
        <a:xfrm>
          <a:off x="0" y="0"/>
          <a:ext cx="0" cy="0"/>
          <a:chOff x="0" y="0"/>
          <a:chExt cx="0" cy="0"/>
        </a:xfrm>
      </p:grpSpPr>
      <p:grpSp>
        <p:nvGrpSpPr>
          <p:cNvPr id="98" name="Group 97">
            <a:extLst>
              <a:ext uri="{FF2B5EF4-FFF2-40B4-BE49-F238E27FC236}">
                <a16:creationId xmlns:a16="http://schemas.microsoft.com/office/drawing/2014/main" id="{CD0E4ED5-DFA4-4CFA-3A9E-B7C26B9D24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99" name="Rectangle 98">
              <a:extLst>
                <a:ext uri="{FF2B5EF4-FFF2-40B4-BE49-F238E27FC236}">
                  <a16:creationId xmlns:a16="http://schemas.microsoft.com/office/drawing/2014/main" id="{3D027918-0107-CB01-0545-A881027D2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4CAF725-E8FA-9E71-0679-DA90452E4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0BA4CC1A-2006-7658-D54D-3170E5B7E416}"/>
              </a:ext>
            </a:extLst>
          </p:cNvPr>
          <p:cNvSpPr txBox="1"/>
          <p:nvPr/>
        </p:nvSpPr>
        <p:spPr>
          <a:xfrm>
            <a:off x="2792361" y="646611"/>
            <a:ext cx="6519724" cy="1646605"/>
          </a:xfrm>
          <a:prstGeom prst="rect">
            <a:avLst/>
          </a:prstGeom>
          <a:noFill/>
        </p:spPr>
        <p:txBody>
          <a:bodyPr wrap="square">
            <a:spAutoFit/>
          </a:bodyPr>
          <a:lstStyle/>
          <a:p>
            <a:r>
              <a:rPr lang="en-AU" sz="2000" b="1" u="sng" kern="0">
                <a:solidFill>
                  <a:srgbClr val="391B76"/>
                </a:solidFill>
                <a:latin typeface="Calibri" panose="020F0502020204030204" pitchFamily="34" charset="0"/>
                <a:ea typeface="DengXian" panose="02010600030101010101" pitchFamily="2" charset="-122"/>
                <a:cs typeface="Cordia New" panose="020B0304020202020204" pitchFamily="34" charset="-34"/>
              </a:rPr>
              <a:t>View a short video introducing DOBCEL Strategy 2035 here</a:t>
            </a:r>
          </a:p>
          <a:p>
            <a:endParaRPr lang="en-AU" sz="2000" b="1" u="sng" kern="0">
              <a:solidFill>
                <a:srgbClr val="391B76"/>
              </a:solidFill>
              <a:effectLst/>
              <a:latin typeface="Calibri" panose="020F0502020204030204" pitchFamily="34" charset="0"/>
              <a:ea typeface="DengXian" panose="02010600030101010101" pitchFamily="2" charset="-122"/>
              <a:cs typeface="Cordia New" panose="020B0304020202020204" pitchFamily="34" charset="-34"/>
            </a:endParaRPr>
          </a:p>
          <a:p>
            <a:endParaRPr lang="en-AU" sz="1800" u="sng">
              <a:effectLst/>
              <a:latin typeface="Aptos" panose="020B0004020202020204" pitchFamily="34" charset="0"/>
              <a:ea typeface="Aptos" panose="020B0004020202020204" pitchFamily="34" charset="0"/>
              <a:cs typeface="Aptos" panose="020B0004020202020204" pitchFamily="34" charset="0"/>
            </a:endParaRPr>
          </a:p>
          <a:p>
            <a:endParaRPr lang="en-AU" sz="2000" b="1" u="sng" kern="0">
              <a:solidFill>
                <a:srgbClr val="391B76"/>
              </a:solidFill>
              <a:latin typeface="Calibri" panose="020F0502020204030204" pitchFamily="34" charset="0"/>
              <a:ea typeface="DengXian" panose="02010600030101010101" pitchFamily="2" charset="-122"/>
              <a:cs typeface="Cordia New" panose="020B0304020202020204" pitchFamily="34" charset="-34"/>
              <a:hlinkClick r:id="rId3">
                <a:extLst>
                  <a:ext uri="{A12FA001-AC4F-418D-AE19-62706E023703}">
                    <ahyp:hlinkClr xmlns:ahyp="http://schemas.microsoft.com/office/drawing/2018/hyperlinkcolor" val="tx"/>
                  </a:ext>
                </a:extLst>
              </a:hlinkClick>
            </a:endParaRPr>
          </a:p>
          <a:p>
            <a:endParaRPr lang="en-AU" sz="1200" u="sng">
              <a:solidFill>
                <a:srgbClr val="467886"/>
              </a:solidFill>
              <a:latin typeface="Aptos" panose="020B0004020202020204" pitchFamily="34" charset="0"/>
              <a:ea typeface="Aptos" panose="020B0004020202020204" pitchFamily="34" charset="0"/>
              <a:cs typeface="Aptos" panose="020B0004020202020204" pitchFamily="34" charset="0"/>
            </a:endParaRPr>
          </a:p>
          <a:p>
            <a:endParaRPr lang="en-AU" sz="1100">
              <a:effectLst/>
              <a:latin typeface="Aptos" panose="020B0004020202020204" pitchFamily="34" charset="0"/>
              <a:ea typeface="Aptos" panose="020B0004020202020204" pitchFamily="34" charset="0"/>
              <a:cs typeface="Aptos" panose="020B0004020202020204" pitchFamily="34" charset="0"/>
            </a:endParaRPr>
          </a:p>
        </p:txBody>
      </p:sp>
      <p:pic>
        <p:nvPicPr>
          <p:cNvPr id="3" name="Picture 2" descr="A screenshot of a video&#10;&#10;Description automatically generated">
            <a:hlinkClick r:id="rId3"/>
            <a:extLst>
              <a:ext uri="{FF2B5EF4-FFF2-40B4-BE49-F238E27FC236}">
                <a16:creationId xmlns:a16="http://schemas.microsoft.com/office/drawing/2014/main" id="{DFBF74A7-A4F3-6A6C-4D65-22D4BEB03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493" y="1392975"/>
            <a:ext cx="6913014" cy="4072050"/>
          </a:xfrm>
          <a:prstGeom prst="rect">
            <a:avLst/>
          </a:prstGeom>
        </p:spPr>
      </p:pic>
      <p:sp>
        <p:nvSpPr>
          <p:cNvPr id="5" name="TextBox 4">
            <a:extLst>
              <a:ext uri="{FF2B5EF4-FFF2-40B4-BE49-F238E27FC236}">
                <a16:creationId xmlns:a16="http://schemas.microsoft.com/office/drawing/2014/main" id="{72CCAAA1-ADAD-442C-104B-EDD4EB3937A3}"/>
              </a:ext>
            </a:extLst>
          </p:cNvPr>
          <p:cNvSpPr txBox="1"/>
          <p:nvPr/>
        </p:nvSpPr>
        <p:spPr>
          <a:xfrm>
            <a:off x="4286864" y="5565058"/>
            <a:ext cx="3696929" cy="677108"/>
          </a:xfrm>
          <a:prstGeom prst="rect">
            <a:avLst/>
          </a:prstGeom>
          <a:noFill/>
        </p:spPr>
        <p:txBody>
          <a:bodyPr wrap="square" rtlCol="0">
            <a:spAutoFit/>
          </a:bodyPr>
          <a:lstStyle/>
          <a:p>
            <a:r>
              <a:rPr lang="en-AU" sz="20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https://youtu.be/bLzHSlEeFTQ</a:t>
            </a:r>
            <a:endParaRPr lang="en-AU" sz="2000">
              <a:effectLst/>
              <a:latin typeface="Aptos" panose="020B0004020202020204" pitchFamily="34" charset="0"/>
              <a:ea typeface="Aptos" panose="020B0004020202020204" pitchFamily="34" charset="0"/>
              <a:cs typeface="Aptos" panose="020B0004020202020204" pitchFamily="34" charset="0"/>
            </a:endParaRPr>
          </a:p>
          <a:p>
            <a:endParaRPr lang="en-AU"/>
          </a:p>
        </p:txBody>
      </p:sp>
    </p:spTree>
    <p:extLst>
      <p:ext uri="{BB962C8B-B14F-4D97-AF65-F5344CB8AC3E}">
        <p14:creationId xmlns:p14="http://schemas.microsoft.com/office/powerpoint/2010/main" val="4920898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1DD585-B909-F12E-B009-8F7D7AF8356D}"/>
            </a:ext>
          </a:extLst>
        </p:cNvPr>
        <p:cNvGrpSpPr/>
        <p:nvPr/>
      </p:nvGrpSpPr>
      <p:grpSpPr>
        <a:xfrm>
          <a:off x="0" y="0"/>
          <a:ext cx="0" cy="0"/>
          <a:chOff x="0" y="0"/>
          <a:chExt cx="0" cy="0"/>
        </a:xfrm>
      </p:grpSpPr>
      <p:grpSp>
        <p:nvGrpSpPr>
          <p:cNvPr id="98" name="Group 97">
            <a:extLst>
              <a:ext uri="{FF2B5EF4-FFF2-40B4-BE49-F238E27FC236}">
                <a16:creationId xmlns:a16="http://schemas.microsoft.com/office/drawing/2014/main" id="{63CC8997-C3DB-D929-97BC-11620ED6B2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99" name="Rectangle 98">
              <a:extLst>
                <a:ext uri="{FF2B5EF4-FFF2-40B4-BE49-F238E27FC236}">
                  <a16:creationId xmlns:a16="http://schemas.microsoft.com/office/drawing/2014/main" id="{3A948200-6F30-1024-7F90-293AE7E2C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AB487DB6-67AC-84E7-6CB7-EAE28C19B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B7E2E1D7-52BB-F568-381F-2AA69A4451E1}"/>
              </a:ext>
            </a:extLst>
          </p:cNvPr>
          <p:cNvSpPr>
            <a:spLocks noGrp="1"/>
          </p:cNvSpPr>
          <p:nvPr>
            <p:ph idx="1"/>
          </p:nvPr>
        </p:nvSpPr>
        <p:spPr>
          <a:xfrm>
            <a:off x="5387076" y="863626"/>
            <a:ext cx="5861027" cy="3992510"/>
          </a:xfrm>
        </p:spPr>
        <p:txBody>
          <a:bodyPr anchor="t">
            <a:normAutofit fontScale="92500"/>
          </a:bodyPr>
          <a:lstStyle/>
          <a:p>
            <a:pPr marL="0" indent="0">
              <a:lnSpc>
                <a:spcPct val="117000"/>
              </a:lnSpc>
              <a:spcAft>
                <a:spcPts val="800"/>
              </a:spcAft>
              <a:buNone/>
            </a:pPr>
            <a:r>
              <a:rPr lang="en-AU" sz="3600" b="1" kern="0">
                <a:solidFill>
                  <a:srgbClr val="391B76"/>
                </a:solidFill>
                <a:latin typeface="Calibri" panose="020F0502020204030204" pitchFamily="34" charset="0"/>
                <a:ea typeface="DengXian" panose="02010600030101010101" pitchFamily="2" charset="-122"/>
                <a:cs typeface="Cordia New" panose="020B0304020202020204" pitchFamily="34" charset="-34"/>
              </a:rPr>
              <a:t>‘Standing still’ as a system is not an option</a:t>
            </a:r>
          </a:p>
          <a:p>
            <a:pPr>
              <a:lnSpc>
                <a:spcPct val="120000"/>
              </a:lnSpc>
              <a:buFont typeface="Courier New" panose="02070309020205020404" pitchFamily="49" charset="0"/>
              <a:buChar char="o"/>
            </a:pPr>
            <a:r>
              <a:rPr lang="en-AU" sz="2200" kern="100">
                <a:latin typeface="Calibri" panose="020F0502020204030204" pitchFamily="34" charset="0"/>
                <a:cs typeface="Times New Roman" panose="02020603050405020304" pitchFamily="18" charset="0"/>
              </a:rPr>
              <a:t>Data shows that our system of schools is currently performing quite well, underpinned by a strong Catholic identity and shared purpose.</a:t>
            </a:r>
          </a:p>
          <a:p>
            <a:pPr>
              <a:lnSpc>
                <a:spcPct val="120000"/>
              </a:lnSpc>
              <a:buFont typeface="Courier New" panose="02070309020205020404" pitchFamily="49" charset="0"/>
              <a:buChar char="o"/>
            </a:pPr>
            <a:r>
              <a:rPr lang="en-AU" sz="2200" kern="100">
                <a:latin typeface="Calibri" panose="020F0502020204030204" pitchFamily="34" charset="0"/>
                <a:cs typeface="Times New Roman" panose="02020603050405020304" pitchFamily="18" charset="0"/>
              </a:rPr>
              <a:t>However, research underpinning the new strategy has shown how the world is changing around us. </a:t>
            </a:r>
          </a:p>
          <a:p>
            <a:pPr marL="0" indent="0">
              <a:lnSpc>
                <a:spcPct val="107000"/>
              </a:lnSpc>
              <a:spcAft>
                <a:spcPts val="800"/>
              </a:spcAft>
              <a:buNone/>
            </a:pPr>
            <a:endParaRPr lang="en-AU" sz="1400" i="1" kern="0">
              <a:effectLst/>
              <a:latin typeface="Calibri" panose="020F050202020403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kumimoji="0" lang="en-AU" sz="2000" b="1"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person and a child playing with toys&#10;&#10;Description automatically generated">
            <a:extLst>
              <a:ext uri="{FF2B5EF4-FFF2-40B4-BE49-F238E27FC236}">
                <a16:creationId xmlns:a16="http://schemas.microsoft.com/office/drawing/2014/main" id="{DBFAC120-7E47-989F-3C73-3B41CA212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40" y="863626"/>
            <a:ext cx="4389558" cy="2469126"/>
          </a:xfrm>
          <a:prstGeom prst="rect">
            <a:avLst/>
          </a:prstGeom>
        </p:spPr>
      </p:pic>
      <p:pic>
        <p:nvPicPr>
          <p:cNvPr id="8" name="Picture 7" descr="A building with flowers in front of it&#10;&#10;Description automatically generated">
            <a:extLst>
              <a:ext uri="{FF2B5EF4-FFF2-40B4-BE49-F238E27FC236}">
                <a16:creationId xmlns:a16="http://schemas.microsoft.com/office/drawing/2014/main" id="{2D22C741-B05F-1890-C52D-B4B9B44CD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40" y="3792179"/>
            <a:ext cx="4389558" cy="2469126"/>
          </a:xfrm>
          <a:prstGeom prst="rect">
            <a:avLst/>
          </a:prstGeom>
        </p:spPr>
      </p:pic>
    </p:spTree>
    <p:extLst>
      <p:ext uri="{BB962C8B-B14F-4D97-AF65-F5344CB8AC3E}">
        <p14:creationId xmlns:p14="http://schemas.microsoft.com/office/powerpoint/2010/main" val="16504247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CEEE51-17AA-3F98-7309-D64483E7AB09}"/>
            </a:ext>
          </a:extLst>
        </p:cNvPr>
        <p:cNvGrpSpPr/>
        <p:nvPr/>
      </p:nvGrpSpPr>
      <p:grpSpPr>
        <a:xfrm>
          <a:off x="0" y="0"/>
          <a:ext cx="0" cy="0"/>
          <a:chOff x="0" y="0"/>
          <a:chExt cx="0" cy="0"/>
        </a:xfrm>
      </p:grpSpPr>
      <p:grpSp>
        <p:nvGrpSpPr>
          <p:cNvPr id="98" name="Group 97">
            <a:extLst>
              <a:ext uri="{FF2B5EF4-FFF2-40B4-BE49-F238E27FC236}">
                <a16:creationId xmlns:a16="http://schemas.microsoft.com/office/drawing/2014/main" id="{16C1E347-EA7C-5C40-C8A7-59A439A53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99" name="Rectangle 98">
              <a:extLst>
                <a:ext uri="{FF2B5EF4-FFF2-40B4-BE49-F238E27FC236}">
                  <a16:creationId xmlns:a16="http://schemas.microsoft.com/office/drawing/2014/main" id="{023C4EFC-9E2F-863F-9363-F9F8E095D5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1EDC0EF7-15C1-9A55-75E4-20A12A4A3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3DF7FF7C-A426-5B06-767F-6DB94D2D1D73}"/>
              </a:ext>
            </a:extLst>
          </p:cNvPr>
          <p:cNvSpPr>
            <a:spLocks noGrp="1"/>
          </p:cNvSpPr>
          <p:nvPr>
            <p:ph idx="1"/>
          </p:nvPr>
        </p:nvSpPr>
        <p:spPr>
          <a:xfrm>
            <a:off x="5049326" y="546918"/>
            <a:ext cx="7131840" cy="5628507"/>
          </a:xfrm>
        </p:spPr>
        <p:txBody>
          <a:bodyPr anchor="t">
            <a:normAutofit fontScale="25000" lnSpcReduction="20000"/>
          </a:bodyPr>
          <a:lstStyle/>
          <a:p>
            <a:pPr marL="0" indent="0">
              <a:lnSpc>
                <a:spcPct val="137000"/>
              </a:lnSpc>
              <a:spcAft>
                <a:spcPts val="800"/>
              </a:spcAft>
              <a:buNone/>
            </a:pPr>
            <a:r>
              <a:rPr lang="en-AU" sz="12800" b="1" kern="0">
                <a:solidFill>
                  <a:srgbClr val="391B76"/>
                </a:solidFill>
                <a:latin typeface="Calibri" panose="020F0502020204030204" pitchFamily="34" charset="0"/>
                <a:ea typeface="DengXian" panose="02010600030101010101" pitchFamily="2" charset="-122"/>
                <a:cs typeface="Cordia New" panose="020B0304020202020204" pitchFamily="34" charset="-34"/>
              </a:rPr>
              <a:t>Mega trends including:</a:t>
            </a:r>
          </a:p>
          <a:p>
            <a:pPr>
              <a:lnSpc>
                <a:spcPct val="127000"/>
              </a:lnSpc>
              <a:spcAft>
                <a:spcPts val="800"/>
              </a:spcAft>
              <a:buFont typeface="Courier New" panose="02070309020205020404" pitchFamily="49" charset="0"/>
              <a:buChar char="o"/>
            </a:pPr>
            <a:r>
              <a:rPr lang="en-AU" sz="8000" kern="100">
                <a:latin typeface="Calibri" panose="020F0502020204030204" pitchFamily="34" charset="0"/>
                <a:cs typeface="Times New Roman" panose="02020603050405020304" pitchFamily="18" charset="0"/>
              </a:rPr>
              <a:t>Growing inequalities</a:t>
            </a:r>
          </a:p>
          <a:p>
            <a:pPr>
              <a:lnSpc>
                <a:spcPct val="127000"/>
              </a:lnSpc>
              <a:spcAft>
                <a:spcPts val="800"/>
              </a:spcAft>
              <a:buFont typeface="Courier New" panose="02070309020205020404" pitchFamily="49" charset="0"/>
              <a:buChar char="o"/>
            </a:pPr>
            <a:r>
              <a:rPr lang="en-AU" sz="8000" kern="100">
                <a:latin typeface="Calibri" panose="020F0502020204030204" pitchFamily="34" charset="0"/>
                <a:cs typeface="Times New Roman" panose="02020603050405020304" pitchFamily="18" charset="0"/>
              </a:rPr>
              <a:t>Increasing secularisation</a:t>
            </a:r>
          </a:p>
          <a:p>
            <a:pPr>
              <a:lnSpc>
                <a:spcPct val="127000"/>
              </a:lnSpc>
              <a:spcAft>
                <a:spcPts val="800"/>
              </a:spcAft>
              <a:buFont typeface="Courier New" panose="02070309020205020404" pitchFamily="49" charset="0"/>
              <a:buChar char="o"/>
            </a:pPr>
            <a:r>
              <a:rPr lang="en-AU" sz="8000" kern="100">
                <a:latin typeface="Calibri" panose="020F0502020204030204" pitchFamily="34" charset="0"/>
                <a:cs typeface="Times New Roman" panose="02020603050405020304" pitchFamily="18" charset="0"/>
              </a:rPr>
              <a:t>Demographic shifts</a:t>
            </a:r>
          </a:p>
          <a:p>
            <a:pPr>
              <a:lnSpc>
                <a:spcPct val="127000"/>
              </a:lnSpc>
              <a:spcAft>
                <a:spcPts val="800"/>
              </a:spcAft>
              <a:buFont typeface="Courier New" panose="02070309020205020404" pitchFamily="49" charset="0"/>
              <a:buChar char="o"/>
            </a:pPr>
            <a:r>
              <a:rPr lang="en-AU" sz="8000" kern="100">
                <a:latin typeface="Calibri" panose="020F0502020204030204" pitchFamily="34" charset="0"/>
                <a:cs typeface="Times New Roman" panose="02020603050405020304" pitchFamily="18" charset="0"/>
              </a:rPr>
              <a:t>Technological advancements</a:t>
            </a:r>
          </a:p>
          <a:p>
            <a:pPr>
              <a:lnSpc>
                <a:spcPct val="127000"/>
              </a:lnSpc>
              <a:spcAft>
                <a:spcPts val="800"/>
              </a:spcAft>
              <a:buFont typeface="Courier New" panose="02070309020205020404" pitchFamily="49" charset="0"/>
              <a:buChar char="o"/>
            </a:pPr>
            <a:r>
              <a:rPr lang="en-AU" sz="8000" kern="100">
                <a:latin typeface="Calibri" panose="020F0502020204030204" pitchFamily="34" charset="0"/>
                <a:cs typeface="Times New Roman" panose="02020603050405020304" pitchFamily="18" charset="0"/>
              </a:rPr>
              <a:t>Climate change </a:t>
            </a:r>
          </a:p>
          <a:p>
            <a:pPr>
              <a:lnSpc>
                <a:spcPct val="127000"/>
              </a:lnSpc>
              <a:spcAft>
                <a:spcPts val="800"/>
              </a:spcAft>
              <a:buFont typeface="Courier New" panose="02070309020205020404" pitchFamily="49" charset="0"/>
              <a:buChar char="o"/>
            </a:pPr>
            <a:r>
              <a:rPr lang="en-AU" sz="8000" kern="100">
                <a:latin typeface="Calibri" panose="020F0502020204030204" pitchFamily="34" charset="0"/>
                <a:cs typeface="Times New Roman" panose="02020603050405020304" pitchFamily="18" charset="0"/>
              </a:rPr>
              <a:t>Changing nature of work, learning and living </a:t>
            </a:r>
          </a:p>
          <a:p>
            <a:pPr>
              <a:lnSpc>
                <a:spcPct val="127000"/>
              </a:lnSpc>
              <a:spcAft>
                <a:spcPts val="800"/>
              </a:spcAft>
              <a:buFont typeface="Courier New" panose="02070309020205020404" pitchFamily="49" charset="0"/>
              <a:buChar char="o"/>
            </a:pPr>
            <a:r>
              <a:rPr lang="en-AU" sz="8000" kern="100">
                <a:latin typeface="Calibri" panose="020F0502020204030204" pitchFamily="34" charset="0"/>
                <a:cs typeface="Times New Roman" panose="02020603050405020304" pitchFamily="18" charset="0"/>
              </a:rPr>
              <a:t>Persistent educational disadvantage for rural and regional students </a:t>
            </a:r>
          </a:p>
          <a:p>
            <a:pPr marL="0" indent="0">
              <a:lnSpc>
                <a:spcPct val="120000"/>
              </a:lnSpc>
              <a:spcAft>
                <a:spcPts val="800"/>
              </a:spcAft>
              <a:buNone/>
            </a:pPr>
            <a:r>
              <a:rPr lang="en-AU" sz="8000" kern="100">
                <a:latin typeface="Calibri" panose="020F0502020204030204" pitchFamily="34" charset="0"/>
                <a:cs typeface="Times New Roman" panose="02020603050405020304" pitchFamily="18" charset="0"/>
              </a:rPr>
              <a:t>Make it clear that ‘</a:t>
            </a:r>
            <a:r>
              <a:rPr lang="en-AU" sz="8000" b="1" kern="100">
                <a:latin typeface="Calibri" panose="020F0502020204030204" pitchFamily="34" charset="0"/>
                <a:cs typeface="Times New Roman" panose="02020603050405020304" pitchFamily="18" charset="0"/>
              </a:rPr>
              <a:t>standing still as a system’ </a:t>
            </a:r>
            <a:r>
              <a:rPr lang="en-AU" sz="8000" kern="100">
                <a:latin typeface="Calibri" panose="020F0502020204030204" pitchFamily="34" charset="0"/>
                <a:cs typeface="Times New Roman" panose="02020603050405020304" pitchFamily="18" charset="0"/>
              </a:rPr>
              <a:t>is not an option if we are to bring fullness of life to our students.</a:t>
            </a:r>
          </a:p>
          <a:p>
            <a:pPr marL="0" indent="0">
              <a:lnSpc>
                <a:spcPct val="107000"/>
              </a:lnSpc>
              <a:spcAft>
                <a:spcPts val="800"/>
              </a:spcAft>
              <a:buNone/>
            </a:pPr>
            <a:endParaRPr lang="en-AU" sz="2000" i="1" kern="0">
              <a:latin typeface="Calibri" panose="020F050202020403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lang="en-AU" sz="1400" i="1" kern="0">
              <a:effectLst/>
              <a:latin typeface="Calibri" panose="020F050202020403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kumimoji="0" lang="en-AU" sz="2000" b="1"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Women looking at a piece of metal&#10;&#10;Description automatically generated">
            <a:extLst>
              <a:ext uri="{FF2B5EF4-FFF2-40B4-BE49-F238E27FC236}">
                <a16:creationId xmlns:a16="http://schemas.microsoft.com/office/drawing/2014/main" id="{83076F15-4E79-B579-1CFB-8262DD46E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14" y="724745"/>
            <a:ext cx="4480318" cy="2520180"/>
          </a:xfrm>
          <a:prstGeom prst="rect">
            <a:avLst/>
          </a:prstGeom>
        </p:spPr>
      </p:pic>
      <p:pic>
        <p:nvPicPr>
          <p:cNvPr id="7" name="Picture 6" descr="A person in a suit talking to a group of children&#10;&#10;Description automatically generated">
            <a:extLst>
              <a:ext uri="{FF2B5EF4-FFF2-40B4-BE49-F238E27FC236}">
                <a16:creationId xmlns:a16="http://schemas.microsoft.com/office/drawing/2014/main" id="{5497DB82-6F72-9105-56E7-43869D6C7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56" y="3613075"/>
            <a:ext cx="4480318" cy="2520179"/>
          </a:xfrm>
          <a:prstGeom prst="rect">
            <a:avLst/>
          </a:prstGeom>
        </p:spPr>
      </p:pic>
    </p:spTree>
    <p:extLst>
      <p:ext uri="{BB962C8B-B14F-4D97-AF65-F5344CB8AC3E}">
        <p14:creationId xmlns:p14="http://schemas.microsoft.com/office/powerpoint/2010/main" val="38056531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9BCC41-88AA-959A-A651-A75BC738D502}"/>
            </a:ext>
          </a:extLst>
        </p:cNvPr>
        <p:cNvGrpSpPr/>
        <p:nvPr/>
      </p:nvGrpSpPr>
      <p:grpSpPr>
        <a:xfrm>
          <a:off x="0" y="0"/>
          <a:ext cx="0" cy="0"/>
          <a:chOff x="0" y="0"/>
          <a:chExt cx="0" cy="0"/>
        </a:xfrm>
      </p:grpSpPr>
      <p:grpSp>
        <p:nvGrpSpPr>
          <p:cNvPr id="98" name="Group 97">
            <a:extLst>
              <a:ext uri="{FF2B5EF4-FFF2-40B4-BE49-F238E27FC236}">
                <a16:creationId xmlns:a16="http://schemas.microsoft.com/office/drawing/2014/main" id="{4BC4CAEC-23C9-EE87-F3FB-924D30B329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99" name="Rectangle 98">
              <a:extLst>
                <a:ext uri="{FF2B5EF4-FFF2-40B4-BE49-F238E27FC236}">
                  <a16:creationId xmlns:a16="http://schemas.microsoft.com/office/drawing/2014/main" id="{340ADEF8-672C-935B-DD0A-3EE2ADAE9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7D617F7-8AE5-C32B-8AE4-86549FFBF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1A21DF55-212E-70AA-FA2B-D605FF16D9E7}"/>
              </a:ext>
            </a:extLst>
          </p:cNvPr>
          <p:cNvSpPr>
            <a:spLocks noGrp="1"/>
          </p:cNvSpPr>
          <p:nvPr>
            <p:ph idx="1"/>
          </p:nvPr>
        </p:nvSpPr>
        <p:spPr>
          <a:xfrm>
            <a:off x="460193" y="705464"/>
            <a:ext cx="5861949" cy="5250426"/>
          </a:xfrm>
        </p:spPr>
        <p:txBody>
          <a:bodyPr anchor="t">
            <a:normAutofit/>
          </a:bodyPr>
          <a:lstStyle/>
          <a:p>
            <a:pPr marL="0" indent="0">
              <a:lnSpc>
                <a:spcPct val="117000"/>
              </a:lnSpc>
              <a:spcAft>
                <a:spcPts val="800"/>
              </a:spcAft>
              <a:buNone/>
            </a:pPr>
            <a:r>
              <a:rPr lang="en-AU" sz="3600" b="1" kern="0">
                <a:solidFill>
                  <a:srgbClr val="391B76"/>
                </a:solidFill>
                <a:latin typeface="Calibri" panose="020F0502020204030204" pitchFamily="34" charset="0"/>
                <a:ea typeface="DengXian" panose="02010600030101010101" pitchFamily="2" charset="-122"/>
                <a:cs typeface="Cordia New" panose="020B0304020202020204" pitchFamily="34" charset="-34"/>
              </a:rPr>
              <a:t>‘From good to great’</a:t>
            </a:r>
          </a:p>
          <a:p>
            <a:pPr marL="0" indent="0">
              <a:lnSpc>
                <a:spcPct val="107000"/>
              </a:lnSpc>
              <a:spcAft>
                <a:spcPts val="800"/>
              </a:spcAft>
              <a:buNone/>
            </a:pPr>
            <a:r>
              <a:rPr lang="en-AU" sz="1800" i="1" kern="100">
                <a:effectLst/>
                <a:latin typeface="Calibri" panose="020F0502020204030204" pitchFamily="34" charset="0"/>
                <a:ea typeface="Aptos" panose="020B0004020202020204" pitchFamily="34" charset="0"/>
                <a:cs typeface="Times New Roman" panose="02020603050405020304" pitchFamily="18" charset="0"/>
              </a:rPr>
              <a:t>‘We are blessed to have a good system of Catholic schools led by highly skilled and dedicated Principals, teachers and staff, working in partnership with families, parishes and communities.</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AU" sz="1800" i="1" kern="100">
                <a:effectLst/>
                <a:latin typeface="Calibri" panose="020F0502020204030204" pitchFamily="34" charset="0"/>
                <a:ea typeface="Aptos" panose="020B0004020202020204" pitchFamily="34" charset="0"/>
                <a:cs typeface="Times New Roman" panose="02020603050405020304" pitchFamily="18" charset="0"/>
              </a:rPr>
              <a:t>‘</a:t>
            </a:r>
            <a:r>
              <a:rPr lang="en-AU" sz="1800" i="1" kern="100">
                <a:latin typeface="Calibri" panose="020F0502020204030204" pitchFamily="34" charset="0"/>
                <a:ea typeface="Aptos" panose="020B0004020202020204" pitchFamily="34" charset="0"/>
                <a:cs typeface="Times New Roman" panose="02020603050405020304" pitchFamily="18" charset="0"/>
              </a:rPr>
              <a:t>A</a:t>
            </a:r>
            <a:r>
              <a:rPr lang="en-AU" sz="1800" i="1" kern="100">
                <a:effectLst/>
                <a:latin typeface="Calibri" panose="020F0502020204030204" pitchFamily="34" charset="0"/>
                <a:ea typeface="Aptos" panose="020B0004020202020204" pitchFamily="34" charset="0"/>
                <a:cs typeface="Times New Roman" panose="02020603050405020304" pitchFamily="18" charset="0"/>
              </a:rPr>
              <a:t>s the world changes, we are challenged to think differently about how to best meet the needs of our students and families.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AU" sz="1800" i="1" kern="100">
                <a:effectLst/>
                <a:latin typeface="Calibri" panose="020F0502020204030204" pitchFamily="34" charset="0"/>
                <a:ea typeface="Aptos" panose="020B0004020202020204" pitchFamily="34" charset="0"/>
                <a:cs typeface="Times New Roman" panose="02020603050405020304" pitchFamily="18" charset="0"/>
              </a:rPr>
              <a:t>‘Building on strong foundations and a rich heritage, this DOBCEL Strategy 2035 sets the sails towards a new tomorrow for our system - </a:t>
            </a:r>
            <a:r>
              <a:rPr lang="en-AU" sz="1800" b="1" i="1" kern="100">
                <a:effectLst/>
                <a:latin typeface="Calibri" panose="020F0502020204030204" pitchFamily="34" charset="0"/>
                <a:ea typeface="Aptos" panose="020B0004020202020204" pitchFamily="34" charset="0"/>
                <a:cs typeface="Times New Roman" panose="02020603050405020304" pitchFamily="18" charset="0"/>
              </a:rPr>
              <a:t>to move from good to great.</a:t>
            </a:r>
            <a:r>
              <a:rPr lang="en-AU" sz="1800" i="1" kern="100">
                <a:effectLst/>
                <a:latin typeface="Calibri" panose="020F0502020204030204" pitchFamily="34" charset="0"/>
                <a:ea typeface="Aptos" panose="020B0004020202020204" pitchFamily="34" charset="0"/>
                <a:cs typeface="Times New Roman" panose="02020603050405020304" pitchFamily="18" charset="0"/>
              </a:rPr>
              <a:t>’</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AU" sz="1800" b="1" i="1" kern="100">
                <a:effectLst/>
                <a:latin typeface="Calibri" panose="020F0502020204030204" pitchFamily="34" charset="0"/>
                <a:ea typeface="Aptos" panose="020B0004020202020204" pitchFamily="34" charset="0"/>
                <a:cs typeface="Times New Roman" panose="02020603050405020304" pitchFamily="18" charset="0"/>
              </a:rPr>
              <a:t>Terry Harney (Chair, DOBCEL Board)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lang="en-AU" sz="1400" i="1" kern="0">
              <a:effectLst/>
              <a:latin typeface="Calibri" panose="020F050202020403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kumimoji="0" lang="en-AU" sz="2000" b="1"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A group of people posing for a photo&#10;&#10;Description automatically generated">
            <a:extLst>
              <a:ext uri="{FF2B5EF4-FFF2-40B4-BE49-F238E27FC236}">
                <a16:creationId xmlns:a16="http://schemas.microsoft.com/office/drawing/2014/main" id="{E8359F6F-4DEF-5CFD-DA4D-E2E5E4926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124" y="1541214"/>
            <a:ext cx="5408683" cy="3778562"/>
          </a:xfrm>
          <a:prstGeom prst="rect">
            <a:avLst/>
          </a:prstGeom>
        </p:spPr>
      </p:pic>
    </p:spTree>
    <p:extLst>
      <p:ext uri="{BB962C8B-B14F-4D97-AF65-F5344CB8AC3E}">
        <p14:creationId xmlns:p14="http://schemas.microsoft.com/office/powerpoint/2010/main" val="22470202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71B9DB-0890-B367-A6DE-BC7371FE09D2}"/>
            </a:ext>
          </a:extLst>
        </p:cNvPr>
        <p:cNvGrpSpPr/>
        <p:nvPr/>
      </p:nvGrpSpPr>
      <p:grpSpPr>
        <a:xfrm>
          <a:off x="0" y="0"/>
          <a:ext cx="0" cy="0"/>
          <a:chOff x="0" y="0"/>
          <a:chExt cx="0" cy="0"/>
        </a:xfrm>
      </p:grpSpPr>
      <p:grpSp>
        <p:nvGrpSpPr>
          <p:cNvPr id="98" name="Group 97">
            <a:extLst>
              <a:ext uri="{FF2B5EF4-FFF2-40B4-BE49-F238E27FC236}">
                <a16:creationId xmlns:a16="http://schemas.microsoft.com/office/drawing/2014/main" id="{C9199F3B-6B59-031F-2094-BC0A9A1246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99" name="Rectangle 98">
              <a:extLst>
                <a:ext uri="{FF2B5EF4-FFF2-40B4-BE49-F238E27FC236}">
                  <a16:creationId xmlns:a16="http://schemas.microsoft.com/office/drawing/2014/main" id="{7F5B0633-5DDE-EC1C-F746-411E53B04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35BF29A-C6D0-57CD-BFF1-7B66B9651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people walking on a field&#10;&#10;Description automatically generated">
            <a:extLst>
              <a:ext uri="{FF2B5EF4-FFF2-40B4-BE49-F238E27FC236}">
                <a16:creationId xmlns:a16="http://schemas.microsoft.com/office/drawing/2014/main" id="{12991370-A8E4-CBEA-53D2-493051840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 y="495755"/>
            <a:ext cx="4451221" cy="3110457"/>
          </a:xfrm>
          <a:prstGeom prst="rect">
            <a:avLst/>
          </a:prstGeom>
        </p:spPr>
      </p:pic>
      <p:sp>
        <p:nvSpPr>
          <p:cNvPr id="3" name="TextBox 2">
            <a:extLst>
              <a:ext uri="{FF2B5EF4-FFF2-40B4-BE49-F238E27FC236}">
                <a16:creationId xmlns:a16="http://schemas.microsoft.com/office/drawing/2014/main" id="{6055AF33-5C65-5AF1-F834-9E742B4E48E2}"/>
              </a:ext>
            </a:extLst>
          </p:cNvPr>
          <p:cNvSpPr txBox="1"/>
          <p:nvPr/>
        </p:nvSpPr>
        <p:spPr>
          <a:xfrm>
            <a:off x="5948515" y="778006"/>
            <a:ext cx="5407742" cy="5046446"/>
          </a:xfrm>
          <a:prstGeom prst="rect">
            <a:avLst/>
          </a:prstGeom>
          <a:noFill/>
        </p:spPr>
        <p:txBody>
          <a:bodyPr wrap="square">
            <a:spAutoFit/>
          </a:bodyPr>
          <a:lstStyle/>
          <a:p>
            <a:pPr>
              <a:lnSpc>
                <a:spcPct val="117000"/>
              </a:lnSpc>
              <a:spcBef>
                <a:spcPts val="1000"/>
              </a:spcBef>
              <a:spcAft>
                <a:spcPts val="800"/>
              </a:spcAft>
            </a:pPr>
            <a:r>
              <a:rPr lang="en-AU" sz="3600" b="1" kern="0">
                <a:solidFill>
                  <a:srgbClr val="391B76"/>
                </a:solidFill>
                <a:latin typeface="Calibri" panose="020F0502020204030204" pitchFamily="34" charset="0"/>
                <a:ea typeface="DengXian" panose="02010600030101010101" pitchFamily="2" charset="-122"/>
                <a:cs typeface="Cordia New" panose="020B0304020202020204" pitchFamily="34" charset="-34"/>
              </a:rPr>
              <a:t>Strategy co-designed</a:t>
            </a:r>
          </a:p>
          <a:p>
            <a:pPr marL="342900" lvl="0" indent="-342900">
              <a:lnSpc>
                <a:spcPct val="107000"/>
              </a:lnSpc>
              <a:buFont typeface="Courier New" panose="02070309020205020404" pitchFamily="49" charset="0"/>
              <a:buChar char="o"/>
            </a:pPr>
            <a:r>
              <a:rPr lang="en-AU" sz="2000" kern="100">
                <a:effectLst/>
                <a:latin typeface="Calibri" panose="020F0502020204030204" pitchFamily="34" charset="0"/>
                <a:ea typeface="Aptos" panose="020B0004020202020204" pitchFamily="34" charset="0"/>
                <a:cs typeface="Times New Roman" panose="02020603050405020304" pitchFamily="18" charset="0"/>
              </a:rPr>
              <a:t>Development of the strategy has followed a process of co-design with the DOBCEL Board and community over the past 12-18 months. </a:t>
            </a:r>
          </a:p>
          <a:p>
            <a:pPr marL="342900" lvl="0" indent="-342900">
              <a:lnSpc>
                <a:spcPct val="107000"/>
              </a:lnSpc>
              <a:buFont typeface="Courier New" panose="02070309020205020404" pitchFamily="49" charset="0"/>
              <a:buChar char="o"/>
            </a:pPr>
            <a:endParaRPr lang="en-AU" sz="1200" kern="100">
              <a:latin typeface="Calibri" panose="020F0502020204030204" pitchFamily="34" charset="0"/>
              <a:ea typeface="Aptos" panose="020B0004020202020204" pitchFamily="34" charset="0"/>
              <a:cs typeface="Times New Roman" panose="02020603050405020304" pitchFamily="18" charset="0"/>
            </a:endParaRPr>
          </a:p>
          <a:p>
            <a:pPr marL="342900" indent="-342900">
              <a:lnSpc>
                <a:spcPct val="107000"/>
              </a:lnSpc>
              <a:buFont typeface="Courier New" panose="02070309020205020404" pitchFamily="49" charset="0"/>
              <a:buChar char="o"/>
            </a:pPr>
            <a:r>
              <a:rPr lang="en-AU" sz="2000" kern="100">
                <a:latin typeface="Calibri" panose="020F0502020204030204" pitchFamily="34" charset="0"/>
                <a:ea typeface="Aptos" panose="020B0004020202020204" pitchFamily="34" charset="0"/>
                <a:cs typeface="Times New Roman" panose="02020603050405020304" pitchFamily="18" charset="0"/>
              </a:rPr>
              <a:t>F</a:t>
            </a:r>
            <a:r>
              <a:rPr lang="en-AU" sz="2000" kern="100">
                <a:effectLst/>
                <a:latin typeface="Calibri" panose="020F0502020204030204" pitchFamily="34" charset="0"/>
                <a:ea typeface="Aptos" panose="020B0004020202020204" pitchFamily="34" charset="0"/>
                <a:cs typeface="Times New Roman" panose="02020603050405020304" pitchFamily="18" charset="0"/>
              </a:rPr>
              <a:t>acilitated by globally recognised Finnish educator Professor Pasi Sahlberg and Dave Runge, Director of Future Schools. </a:t>
            </a:r>
          </a:p>
          <a:p>
            <a:pPr marL="171450" lvl="0" indent="-171450">
              <a:lnSpc>
                <a:spcPct val="107000"/>
              </a:lnSpc>
              <a:buFont typeface="Courier New" panose="02070309020205020404" pitchFamily="49" charset="0"/>
              <a:buChar char="o"/>
            </a:pPr>
            <a:endParaRPr lang="en-AU" sz="1200" kern="100">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AU" sz="2000" kern="100">
                <a:latin typeface="Calibri" panose="020F0502020204030204" pitchFamily="34" charset="0"/>
                <a:ea typeface="Aptos" panose="020B0004020202020204" pitchFamily="34" charset="0"/>
                <a:cs typeface="Times New Roman" panose="02020603050405020304" pitchFamily="18" charset="0"/>
              </a:rPr>
              <a:t>I</a:t>
            </a:r>
            <a:r>
              <a:rPr lang="en-AU" sz="2000" kern="100">
                <a:effectLst/>
                <a:latin typeface="Calibri" panose="020F0502020204030204" pitchFamily="34" charset="0"/>
                <a:ea typeface="Aptos" panose="020B0004020202020204" pitchFamily="34" charset="0"/>
                <a:cs typeface="Times New Roman" panose="02020603050405020304" pitchFamily="18" charset="0"/>
              </a:rPr>
              <a:t>ncluded significant input from principals and school community representatives across the diocese.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nSpc>
                <a:spcPct val="107000"/>
              </a:lnSpc>
              <a:buFont typeface="Courier New" panose="02070309020205020404" pitchFamily="49" charset="0"/>
              <a:buChar char="o"/>
            </a:pPr>
            <a:endParaRPr lang="en-AU" sz="1200" kern="10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AU" sz="2000" kern="100">
                <a:effectLst/>
                <a:latin typeface="Calibri" panose="020F0502020204030204" pitchFamily="34" charset="0"/>
                <a:ea typeface="Aptos" panose="020B0004020202020204" pitchFamily="34" charset="0"/>
                <a:cs typeface="Times New Roman" panose="02020603050405020304" pitchFamily="18" charset="0"/>
              </a:rPr>
              <a:t>Pasi and Dave intend to visit/engage </a:t>
            </a:r>
            <a:r>
              <a:rPr lang="en-AU" sz="2000" u="sng" kern="100">
                <a:effectLst/>
                <a:latin typeface="Calibri" panose="020F0502020204030204" pitchFamily="34" charset="0"/>
                <a:ea typeface="Aptos" panose="020B0004020202020204" pitchFamily="34" charset="0"/>
                <a:cs typeface="Times New Roman" panose="02020603050405020304" pitchFamily="18" charset="0"/>
              </a:rPr>
              <a:t>all</a:t>
            </a:r>
            <a:r>
              <a:rPr lang="en-AU" sz="2000" kern="100">
                <a:effectLst/>
                <a:latin typeface="Calibri" panose="020F0502020204030204" pitchFamily="34" charset="0"/>
                <a:ea typeface="Aptos" panose="020B0004020202020204" pitchFamily="34" charset="0"/>
                <a:cs typeface="Times New Roman" panose="02020603050405020304" pitchFamily="18" charset="0"/>
              </a:rPr>
              <a:t> schools in the Diocese over coming months/years.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A group of people posing for a photo&#10;&#10;Description automatically generated">
            <a:extLst>
              <a:ext uri="{FF2B5EF4-FFF2-40B4-BE49-F238E27FC236}">
                <a16:creationId xmlns:a16="http://schemas.microsoft.com/office/drawing/2014/main" id="{09FF4870-7F09-CD24-2639-2091784A8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021" y="3769557"/>
            <a:ext cx="3795251" cy="2846438"/>
          </a:xfrm>
          <a:prstGeom prst="rect">
            <a:avLst/>
          </a:prstGeom>
        </p:spPr>
      </p:pic>
    </p:spTree>
    <p:extLst>
      <p:ext uri="{BB962C8B-B14F-4D97-AF65-F5344CB8AC3E}">
        <p14:creationId xmlns:p14="http://schemas.microsoft.com/office/powerpoint/2010/main" val="11731192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45" name="Rectangle 44">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CC775008-414F-F1A1-67E2-4137AE2CF377}"/>
              </a:ext>
            </a:extLst>
          </p:cNvPr>
          <p:cNvSpPr txBox="1"/>
          <p:nvPr/>
        </p:nvSpPr>
        <p:spPr>
          <a:xfrm>
            <a:off x="365050" y="1609977"/>
            <a:ext cx="6625028" cy="3133678"/>
          </a:xfrm>
          <a:prstGeom prst="rect">
            <a:avLst/>
          </a:prstGeom>
          <a:noFill/>
        </p:spPr>
        <p:txBody>
          <a:bodyPr wrap="square">
            <a:spAutoFit/>
          </a:bodyPr>
          <a:lstStyle/>
          <a:p>
            <a:pPr>
              <a:lnSpc>
                <a:spcPct val="117000"/>
              </a:lnSpc>
              <a:spcBef>
                <a:spcPts val="1000"/>
              </a:spcBef>
              <a:spcAft>
                <a:spcPts val="800"/>
              </a:spcAft>
            </a:pPr>
            <a:r>
              <a:rPr lang="en-AU" sz="3600" b="1" kern="0">
                <a:solidFill>
                  <a:srgbClr val="391B76"/>
                </a:solidFill>
                <a:latin typeface="Calibri" panose="020F0502020204030204" pitchFamily="34" charset="0"/>
                <a:ea typeface="DengXian" panose="02010600030101010101" pitchFamily="2" charset="-122"/>
                <a:cs typeface="Cordia New" panose="020B0304020202020204" pitchFamily="34" charset="-34"/>
              </a:rPr>
              <a:t>A pathway to high performance </a:t>
            </a:r>
          </a:p>
          <a:p>
            <a:pPr marL="342900" lvl="0" indent="-342900">
              <a:lnSpc>
                <a:spcPct val="107000"/>
              </a:lnSpc>
              <a:buFont typeface="Courier New" panose="02070309020205020404" pitchFamily="49" charset="0"/>
              <a:buChar char="o"/>
            </a:pPr>
            <a:r>
              <a:rPr lang="en-AU" sz="2400" kern="100">
                <a:effectLst/>
                <a:ea typeface="Aptos" panose="020B0004020202020204" pitchFamily="34" charset="0"/>
                <a:cs typeface="Times New Roman" panose="02020603050405020304" pitchFamily="18" charset="0"/>
              </a:rPr>
              <a:t>DOBCEL Strategy 2035 aims to articulate the qualities of a high performing system of Catholic schools and provide the system settings and guidance for us all to achieve this over the next decade and beyond.  </a:t>
            </a:r>
          </a:p>
          <a:p>
            <a:pPr marL="457200">
              <a:lnSpc>
                <a:spcPct val="107000"/>
              </a:lnSpc>
            </a:pPr>
            <a:r>
              <a:rPr lang="en-AU" sz="2000" kern="100">
                <a:effectLst/>
                <a:ea typeface="Aptos" panose="020B0004020202020204" pitchFamily="34" charset="0"/>
                <a:cs typeface="Times New Roman" panose="02020603050405020304" pitchFamily="18" charset="0"/>
              </a:rPr>
              <a:t> </a:t>
            </a:r>
          </a:p>
        </p:txBody>
      </p:sp>
      <p:pic>
        <p:nvPicPr>
          <p:cNvPr id="4" name="Picture 3" descr="A person and a child sitting at a table&#10;&#10;Description automatically generated">
            <a:extLst>
              <a:ext uri="{FF2B5EF4-FFF2-40B4-BE49-F238E27FC236}">
                <a16:creationId xmlns:a16="http://schemas.microsoft.com/office/drawing/2014/main" id="{6335CF1B-22AA-AED3-7FA3-7B01F64D9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114" y="1707200"/>
            <a:ext cx="4594527" cy="3207624"/>
          </a:xfrm>
          <a:prstGeom prst="rect">
            <a:avLst/>
          </a:prstGeom>
        </p:spPr>
      </p:pic>
    </p:spTree>
    <p:extLst>
      <p:ext uri="{BB962C8B-B14F-4D97-AF65-F5344CB8AC3E}">
        <p14:creationId xmlns:p14="http://schemas.microsoft.com/office/powerpoint/2010/main" val="36903637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D85DC2-F388-6FB3-684A-D753C84DC39D}"/>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A4348CA7-A308-9A63-380F-F5001129C5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45" name="Rectangle 44">
              <a:extLst>
                <a:ext uri="{FF2B5EF4-FFF2-40B4-BE49-F238E27FC236}">
                  <a16:creationId xmlns:a16="http://schemas.microsoft.com/office/drawing/2014/main" id="{B3A6FE9A-B17A-8A65-1A9A-64B192AB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EE9D35C-EAD0-0416-B356-567047535D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C072508-F167-07FC-CB4C-9B564FC207FD}"/>
              </a:ext>
            </a:extLst>
          </p:cNvPr>
          <p:cNvSpPr txBox="1"/>
          <p:nvPr/>
        </p:nvSpPr>
        <p:spPr>
          <a:xfrm>
            <a:off x="5604387" y="845543"/>
            <a:ext cx="6330893" cy="4844981"/>
          </a:xfrm>
          <a:prstGeom prst="rect">
            <a:avLst/>
          </a:prstGeom>
          <a:noFill/>
        </p:spPr>
        <p:txBody>
          <a:bodyPr wrap="square">
            <a:spAutoFit/>
          </a:bodyPr>
          <a:lstStyle/>
          <a:p>
            <a:pPr>
              <a:spcBef>
                <a:spcPts val="1000"/>
              </a:spcBef>
              <a:spcAft>
                <a:spcPts val="800"/>
              </a:spcAft>
            </a:pPr>
            <a:r>
              <a:rPr lang="en-AU" sz="3600" b="1" kern="0">
                <a:solidFill>
                  <a:srgbClr val="391B76"/>
                </a:solidFill>
                <a:latin typeface="Calibri" panose="020F0502020204030204" pitchFamily="34" charset="0"/>
                <a:ea typeface="DengXian" panose="02010600030101010101" pitchFamily="2" charset="-122"/>
                <a:cs typeface="Cordia New" panose="020B0304020202020204" pitchFamily="34" charset="-34"/>
              </a:rPr>
              <a:t>Our Catholic Identity underpins all we do</a:t>
            </a:r>
          </a:p>
          <a:p>
            <a:pPr marL="342900" lvl="0" indent="-342900">
              <a:lnSpc>
                <a:spcPct val="107000"/>
              </a:lnSpc>
              <a:buFont typeface="Courier New" panose="02070309020205020404" pitchFamily="49" charset="0"/>
              <a:buChar char="o"/>
            </a:pPr>
            <a:r>
              <a:rPr lang="en-AU" sz="2000" kern="100">
                <a:effectLst/>
                <a:ea typeface="Aptos" panose="020B0004020202020204" pitchFamily="34" charset="0"/>
                <a:cs typeface="Times New Roman" panose="02020603050405020304" pitchFamily="18" charset="0"/>
              </a:rPr>
              <a:t>A high performing system of Catholic schools emphasises compassion, service, and respect for human dignity, embedded in the teachings of Jesus Christ. </a:t>
            </a:r>
          </a:p>
          <a:p>
            <a:pPr marL="742950" indent="-285750">
              <a:lnSpc>
                <a:spcPct val="107000"/>
              </a:lnSpc>
              <a:buFont typeface="Courier New" panose="02070309020205020404" pitchFamily="49" charset="0"/>
              <a:buChar char="o"/>
            </a:pPr>
            <a:endParaRPr lang="en-AU" sz="1600" kern="100">
              <a:effectLst/>
              <a:ea typeface="Aptos" panose="020B000402020202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AU" sz="2000" kern="100">
                <a:effectLst/>
                <a:ea typeface="Aptos" panose="020B0004020202020204" pitchFamily="34" charset="0"/>
                <a:cs typeface="Times New Roman" panose="02020603050405020304" pitchFamily="18" charset="0"/>
              </a:rPr>
              <a:t>In formulating the DOBCEL Strategy 2035, we have also examined school systems around the world which have improved academic standards, while also fostering student faith and holistic development, excellent well-being, and a strong sense of belonging. </a:t>
            </a:r>
          </a:p>
          <a:p>
            <a:pPr marL="800100" indent="-342900">
              <a:lnSpc>
                <a:spcPct val="107000"/>
              </a:lnSpc>
              <a:buFont typeface="Courier New" panose="02070309020205020404" pitchFamily="49" charset="0"/>
              <a:buChar char="o"/>
            </a:pPr>
            <a:endParaRPr lang="en-AU" sz="2000" kern="100">
              <a:effectLst/>
              <a:ea typeface="Aptos" panose="020B000402020202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AU" sz="2000" kern="100">
                <a:effectLst/>
                <a:ea typeface="Aptos" panose="020B0004020202020204" pitchFamily="34" charset="0"/>
                <a:cs typeface="Times New Roman" panose="02020603050405020304" pitchFamily="18" charset="0"/>
              </a:rPr>
              <a:t>This is the type of schooling system we aim to be. </a:t>
            </a:r>
          </a:p>
        </p:txBody>
      </p:sp>
      <p:pic>
        <p:nvPicPr>
          <p:cNvPr id="4" name="Picture 3" descr="A group of people in a church&#10;&#10;Description automatically generated">
            <a:extLst>
              <a:ext uri="{FF2B5EF4-FFF2-40B4-BE49-F238E27FC236}">
                <a16:creationId xmlns:a16="http://schemas.microsoft.com/office/drawing/2014/main" id="{CFD9C7E9-5FD0-DDD0-B03B-5BB721829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85" y="1032387"/>
            <a:ext cx="4970164" cy="4989871"/>
          </a:xfrm>
          <a:prstGeom prst="rect">
            <a:avLst/>
          </a:prstGeom>
        </p:spPr>
      </p:pic>
    </p:spTree>
    <p:extLst>
      <p:ext uri="{BB962C8B-B14F-4D97-AF65-F5344CB8AC3E}">
        <p14:creationId xmlns:p14="http://schemas.microsoft.com/office/powerpoint/2010/main" val="24672345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theme1.xml><?xml version="1.0" encoding="utf-8"?>
<a:theme xmlns:a="http://schemas.openxmlformats.org/drawingml/2006/main" name="Office Theme">
  <a:themeElements>
    <a:clrScheme name="DOBCEL and CEB">
      <a:dk1>
        <a:sysClr val="windowText" lastClr="000000"/>
      </a:dk1>
      <a:lt1>
        <a:sysClr val="window" lastClr="FFFFFF"/>
      </a:lt1>
      <a:dk2>
        <a:srgbClr val="D7D6E9"/>
      </a:dk2>
      <a:lt2>
        <a:srgbClr val="391B76"/>
      </a:lt2>
      <a:accent1>
        <a:srgbClr val="61A4D7"/>
      </a:accent1>
      <a:accent2>
        <a:srgbClr val="124499"/>
      </a:accent2>
      <a:accent3>
        <a:srgbClr val="499958"/>
      </a:accent3>
      <a:accent4>
        <a:srgbClr val="9F2D57"/>
      </a:accent4>
      <a:accent5>
        <a:srgbClr val="C57329"/>
      </a:accent5>
      <a:accent6>
        <a:srgbClr val="E4C23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f72519b-efb3-4f41-bc57-0688e1a16df0" xsi:nil="true"/>
    <lcf76f155ced4ddcb4097134ff3c332f xmlns="2e11fe29-9ac3-4bc3-861c-6c2dc2bbaabd">
      <Terms xmlns="http://schemas.microsoft.com/office/infopath/2007/PartnerControls"/>
    </lcf76f155ced4ddcb4097134ff3c332f>
    <SharedWithUsers xmlns="7f72519b-efb3-4f41-bc57-0688e1a16df0">
      <UserInfo>
        <DisplayName>Fiona Murphy</DisplayName>
        <AccountId>65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22FE5B19E1C24AAA25A16413F67BC1" ma:contentTypeVersion="18" ma:contentTypeDescription="Create a new document." ma:contentTypeScope="" ma:versionID="30be2633d0a260191da57884afb61910">
  <xsd:schema xmlns:xsd="http://www.w3.org/2001/XMLSchema" xmlns:xs="http://www.w3.org/2001/XMLSchema" xmlns:p="http://schemas.microsoft.com/office/2006/metadata/properties" xmlns:ns2="2e11fe29-9ac3-4bc3-861c-6c2dc2bbaabd" xmlns:ns3="7f72519b-efb3-4f41-bc57-0688e1a16df0" targetNamespace="http://schemas.microsoft.com/office/2006/metadata/properties" ma:root="true" ma:fieldsID="72527c0d4b63f9046a64fcb1328a7703" ns2:_="" ns3:_="">
    <xsd:import namespace="2e11fe29-9ac3-4bc3-861c-6c2dc2bbaabd"/>
    <xsd:import namespace="7f72519b-efb3-4f41-bc57-0688e1a16d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1fe29-9ac3-4bc3-861c-6c2dc2bbaa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8ba5c3-0131-4b21-b1cd-24f1203d4aa8"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72519b-efb3-4f41-bc57-0688e1a16df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aa819c5-4a34-4ff6-981c-29c7ec2cad75}" ma:internalName="TaxCatchAll" ma:showField="CatchAllData" ma:web="7f72519b-efb3-4f41-bc57-0688e1a16d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368463-8059-4952-BF85-B68C75858940}">
  <ds:schemaRefs>
    <ds:schemaRef ds:uri="http://schemas.microsoft.com/sharepoint/v3/contenttype/forms"/>
  </ds:schemaRefs>
</ds:datastoreItem>
</file>

<file path=customXml/itemProps2.xml><?xml version="1.0" encoding="utf-8"?>
<ds:datastoreItem xmlns:ds="http://schemas.openxmlformats.org/officeDocument/2006/customXml" ds:itemID="{346A607C-E8DB-47D6-8215-51205C712F39}">
  <ds:schemaRefs>
    <ds:schemaRef ds:uri="2e11fe29-9ac3-4bc3-861c-6c2dc2bbaabd"/>
    <ds:schemaRef ds:uri="7f72519b-efb3-4f41-bc57-0688e1a16d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3BCBC1-5FB9-4C72-BBC2-2351F9822CE0}">
  <ds:schemaRefs>
    <ds:schemaRef ds:uri="2e11fe29-9ac3-4bc3-861c-6c2dc2bbaabd"/>
    <ds:schemaRef ds:uri="7f72519b-efb3-4f41-bc57-0688e1a16d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19</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Newman</dc:creator>
  <cp:revision>1</cp:revision>
  <cp:lastPrinted>2023-11-27T21:56:07Z</cp:lastPrinted>
  <dcterms:created xsi:type="dcterms:W3CDTF">2020-06-26T05:25:18Z</dcterms:created>
  <dcterms:modified xsi:type="dcterms:W3CDTF">2025-01-22T02:20:08Z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0x0101008222FE5B19E1C24AAA25A16413F67BC1</vt:lpwstr>
  </property>
  <property fmtid="{D5CDD505-2E9C-101B-9397-08002B2CF9AE}" pid="3" name="MediaServiceImageTags">
    <vt:lpwstr/>
  </property>
</Properties>
</file>