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4"/>
  </p:sldMasterIdLst>
  <p:notesMasterIdLst>
    <p:notesMasterId r:id="rId14"/>
  </p:notesMasterIdLst>
  <p:sldIdLst>
    <p:sldId id="275" r:id="rId5"/>
    <p:sldId id="277" r:id="rId6"/>
    <p:sldId id="281" r:id="rId7"/>
    <p:sldId id="278" r:id="rId8"/>
    <p:sldId id="279" r:id="rId9"/>
    <p:sldId id="280" r:id="rId10"/>
    <p:sldId id="266" r:id="rId11"/>
    <p:sldId id="282" r:id="rId12"/>
    <p:sldId id="269" r:id="rId13"/>
  </p:sldIdLst>
  <p:sldSz cx="17340263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C21B81-68C7-CDC9-5D1E-2BF4DC3C010B}" name="Nicole Dobrohotoff" initials="ND" userId="S::nicoled@caritas.org.au::2dc4cf58-dc7e-422a-950b-38460c74cb76" providerId="AD"/>
  <p188:author id="{14C248A8-C7DF-2238-5860-147EDD04E4AC}" name="Nicole Dobrohotoff" initials="ND" userId="S::NicoleD@caritas.org.au::2dc4cf58-dc7e-422a-950b-38460c74cb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363"/>
    <a:srgbClr val="9E5F3F"/>
    <a:srgbClr val="CB9072"/>
    <a:srgbClr val="E5DBCB"/>
    <a:srgbClr val="FFFFFF"/>
    <a:srgbClr val="762000"/>
    <a:srgbClr val="7B0C00"/>
    <a:srgbClr val="720000"/>
    <a:srgbClr val="414042"/>
    <a:srgbClr val="0C2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95337-A5A6-4849-9EF1-6052F138E4FD}" v="39" dt="2025-07-28T06:01:27.287"/>
    <p1510:client id="{6FD7DF78-BFA4-4880-A3F5-8B9A3A3E5C62}" v="19" dt="2025-07-28T02:36:00.727"/>
    <p1510:client id="{EC0F742A-8244-D1E5-8A5C-CD5B10A83AC9}" v="3" dt="2025-07-28T05:44:51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S::nicoled@caritas.org.au::2dc4cf58-dc7e-422a-950b-38460c74cb76" providerId="AD" clId="Web-{EC0F742A-8244-D1E5-8A5C-CD5B10A83AC9}"/>
    <pc:docChg chg="mod">
      <pc:chgData name="Nicole Dobrohotoff" userId="S::nicoled@caritas.org.au::2dc4cf58-dc7e-422a-950b-38460c74cb76" providerId="AD" clId="Web-{EC0F742A-8244-D1E5-8A5C-CD5B10A83AC9}" dt="2025-07-28T03:10:28.286" v="0"/>
      <pc:docMkLst>
        <pc:docMk/>
      </pc:docMkLst>
    </pc:docChg>
  </pc:docChgLst>
  <pc:docChgLst>
    <pc:chgData name="Nicole Dobrohotoff" userId="2dc4cf58-dc7e-422a-950b-38460c74cb76" providerId="ADAL" clId="{52595337-A5A6-4849-9EF1-6052F138E4FD}"/>
    <pc:docChg chg="undo custSel modSld">
      <pc:chgData name="Nicole Dobrohotoff" userId="2dc4cf58-dc7e-422a-950b-38460c74cb76" providerId="ADAL" clId="{52595337-A5A6-4849-9EF1-6052F138E4FD}" dt="2025-07-28T06:01:27.287" v="221" actId="478"/>
      <pc:docMkLst>
        <pc:docMk/>
      </pc:docMkLst>
      <pc:sldChg chg="addSp delSp modSp mod chgLayout">
        <pc:chgData name="Nicole Dobrohotoff" userId="2dc4cf58-dc7e-422a-950b-38460c74cb76" providerId="ADAL" clId="{52595337-A5A6-4849-9EF1-6052F138E4FD}" dt="2025-07-28T05:51:17.115" v="206" actId="1035"/>
        <pc:sldMkLst>
          <pc:docMk/>
          <pc:sldMk cId="1045840678" sldId="266"/>
        </pc:sldMkLst>
        <pc:spChg chg="mod ord">
          <ac:chgData name="Nicole Dobrohotoff" userId="2dc4cf58-dc7e-422a-950b-38460c74cb76" providerId="ADAL" clId="{52595337-A5A6-4849-9EF1-6052F138E4FD}" dt="2025-07-28T05:46:08.133" v="173" actId="700"/>
          <ac:spMkLst>
            <pc:docMk/>
            <pc:sldMk cId="1045840678" sldId="266"/>
            <ac:spMk id="2" creationId="{46893EF1-C1E4-604C-8A10-595AC2431815}"/>
          </ac:spMkLst>
        </pc:spChg>
        <pc:spChg chg="mod ord">
          <ac:chgData name="Nicole Dobrohotoff" userId="2dc4cf58-dc7e-422a-950b-38460c74cb76" providerId="ADAL" clId="{52595337-A5A6-4849-9EF1-6052F138E4FD}" dt="2025-07-28T05:51:17.115" v="206" actId="1035"/>
          <ac:spMkLst>
            <pc:docMk/>
            <pc:sldMk cId="1045840678" sldId="266"/>
            <ac:spMk id="3" creationId="{4E2C9BC8-0D23-5943-8EBD-4B5CEED6DE4D}"/>
          </ac:spMkLst>
        </pc:spChg>
        <pc:spChg chg="add mod">
          <ac:chgData name="Nicole Dobrohotoff" userId="2dc4cf58-dc7e-422a-950b-38460c74cb76" providerId="ADAL" clId="{52595337-A5A6-4849-9EF1-6052F138E4FD}" dt="2025-07-28T05:51:10.549" v="205" actId="1035"/>
          <ac:spMkLst>
            <pc:docMk/>
            <pc:sldMk cId="1045840678" sldId="266"/>
            <ac:spMk id="5" creationId="{F376AD5B-C703-374B-2CE0-43BF4852C6EE}"/>
          </ac:spMkLst>
        </pc:spChg>
        <pc:picChg chg="del">
          <ac:chgData name="Nicole Dobrohotoff" userId="2dc4cf58-dc7e-422a-950b-38460c74cb76" providerId="ADAL" clId="{52595337-A5A6-4849-9EF1-6052F138E4FD}" dt="2025-07-28T05:45:05.252" v="163" actId="478"/>
          <ac:picMkLst>
            <pc:docMk/>
            <pc:sldMk cId="1045840678" sldId="266"/>
            <ac:picMk id="6" creationId="{B9E9AC37-F7B7-4E04-08E3-3726B28110CF}"/>
          </ac:picMkLst>
        </pc:picChg>
        <pc:picChg chg="add del mod ord modCrop">
          <ac:chgData name="Nicole Dobrohotoff" userId="2dc4cf58-dc7e-422a-950b-38460c74cb76" providerId="ADAL" clId="{52595337-A5A6-4849-9EF1-6052F138E4FD}" dt="2025-07-28T05:46:10.603" v="174" actId="478"/>
          <ac:picMkLst>
            <pc:docMk/>
            <pc:sldMk cId="1045840678" sldId="266"/>
            <ac:picMk id="7" creationId="{47D2433D-D928-4AFE-B244-29124DBD27E2}"/>
          </ac:picMkLst>
        </pc:picChg>
        <pc:picChg chg="add mod ord">
          <ac:chgData name="Nicole Dobrohotoff" userId="2dc4cf58-dc7e-422a-950b-38460c74cb76" providerId="ADAL" clId="{52595337-A5A6-4849-9EF1-6052F138E4FD}" dt="2025-07-28T05:46:44.467" v="181" actId="167"/>
          <ac:picMkLst>
            <pc:docMk/>
            <pc:sldMk cId="1045840678" sldId="266"/>
            <ac:picMk id="9" creationId="{78FFA0F9-EF4E-6C73-CE6A-F648E8E37E7C}"/>
          </ac:picMkLst>
        </pc:picChg>
      </pc:sldChg>
      <pc:sldChg chg="delSp mod">
        <pc:chgData name="Nicole Dobrohotoff" userId="2dc4cf58-dc7e-422a-950b-38460c74cb76" providerId="ADAL" clId="{52595337-A5A6-4849-9EF1-6052F138E4FD}" dt="2025-07-24T07:16:04.836" v="119" actId="478"/>
        <pc:sldMkLst>
          <pc:docMk/>
          <pc:sldMk cId="1294044146" sldId="269"/>
        </pc:sldMkLst>
      </pc:sldChg>
      <pc:sldChg chg="modSp mod">
        <pc:chgData name="Nicole Dobrohotoff" userId="2dc4cf58-dc7e-422a-950b-38460c74cb76" providerId="ADAL" clId="{52595337-A5A6-4849-9EF1-6052F138E4FD}" dt="2025-07-24T06:40:10.858" v="1" actId="20577"/>
        <pc:sldMkLst>
          <pc:docMk/>
          <pc:sldMk cId="21527186" sldId="275"/>
        </pc:sldMkLst>
        <pc:spChg chg="mod">
          <ac:chgData name="Nicole Dobrohotoff" userId="2dc4cf58-dc7e-422a-950b-38460c74cb76" providerId="ADAL" clId="{52595337-A5A6-4849-9EF1-6052F138E4FD}" dt="2025-07-24T06:40:10.858" v="1" actId="20577"/>
          <ac:spMkLst>
            <pc:docMk/>
            <pc:sldMk cId="21527186" sldId="275"/>
            <ac:spMk id="6" creationId="{A8E4D344-E6E7-4C42-B132-C9D16530E7E3}"/>
          </ac:spMkLst>
        </pc:spChg>
      </pc:sldChg>
      <pc:sldChg chg="modSp mod">
        <pc:chgData name="Nicole Dobrohotoff" userId="2dc4cf58-dc7e-422a-950b-38460c74cb76" providerId="ADAL" clId="{52595337-A5A6-4849-9EF1-6052F138E4FD}" dt="2025-07-28T02:43:04.676" v="150" actId="948"/>
        <pc:sldMkLst>
          <pc:docMk/>
          <pc:sldMk cId="1054070973" sldId="277"/>
        </pc:sldMkLst>
        <pc:spChg chg="mod">
          <ac:chgData name="Nicole Dobrohotoff" userId="2dc4cf58-dc7e-422a-950b-38460c74cb76" providerId="ADAL" clId="{52595337-A5A6-4849-9EF1-6052F138E4FD}" dt="2025-07-28T02:43:04.676" v="150" actId="948"/>
          <ac:spMkLst>
            <pc:docMk/>
            <pc:sldMk cId="1054070973" sldId="277"/>
            <ac:spMk id="6" creationId="{36C4401B-0411-1028-7D61-B865CB086AC6}"/>
          </ac:spMkLst>
        </pc:spChg>
      </pc:sldChg>
      <pc:sldChg chg="modSp mod">
        <pc:chgData name="Nicole Dobrohotoff" userId="2dc4cf58-dc7e-422a-950b-38460c74cb76" providerId="ADAL" clId="{52595337-A5A6-4849-9EF1-6052F138E4FD}" dt="2025-07-28T02:44:31.925" v="160" actId="6549"/>
        <pc:sldMkLst>
          <pc:docMk/>
          <pc:sldMk cId="3858909522" sldId="278"/>
        </pc:sldMkLst>
        <pc:spChg chg="mod">
          <ac:chgData name="Nicole Dobrohotoff" userId="2dc4cf58-dc7e-422a-950b-38460c74cb76" providerId="ADAL" clId="{52595337-A5A6-4849-9EF1-6052F138E4FD}" dt="2025-07-28T02:44:31.925" v="160" actId="6549"/>
          <ac:spMkLst>
            <pc:docMk/>
            <pc:sldMk cId="3858909522" sldId="278"/>
            <ac:spMk id="6" creationId="{803ABF73-468C-BEA8-D5D4-3313E8FB8DE3}"/>
          </ac:spMkLst>
        </pc:spChg>
      </pc:sldChg>
      <pc:sldChg chg="addSp delSp modSp mod">
        <pc:chgData name="Nicole Dobrohotoff" userId="2dc4cf58-dc7e-422a-950b-38460c74cb76" providerId="ADAL" clId="{52595337-A5A6-4849-9EF1-6052F138E4FD}" dt="2025-07-28T06:01:27.287" v="221" actId="478"/>
        <pc:sldMkLst>
          <pc:docMk/>
          <pc:sldMk cId="2888918351" sldId="279"/>
        </pc:sldMkLst>
        <pc:spChg chg="add del mod">
          <ac:chgData name="Nicole Dobrohotoff" userId="2dc4cf58-dc7e-422a-950b-38460c74cb76" providerId="ADAL" clId="{52595337-A5A6-4849-9EF1-6052F138E4FD}" dt="2025-07-28T06:01:27.287" v="221" actId="478"/>
          <ac:spMkLst>
            <pc:docMk/>
            <pc:sldMk cId="2888918351" sldId="279"/>
            <ac:spMk id="2" creationId="{EADD0093-3EC2-A163-7332-21D3903F73FA}"/>
          </ac:spMkLst>
        </pc:spChg>
        <pc:spChg chg="mod">
          <ac:chgData name="Nicole Dobrohotoff" userId="2dc4cf58-dc7e-422a-950b-38460c74cb76" providerId="ADAL" clId="{52595337-A5A6-4849-9EF1-6052F138E4FD}" dt="2025-07-28T02:44:50.506" v="161" actId="948"/>
          <ac:spMkLst>
            <pc:docMk/>
            <pc:sldMk cId="2888918351" sldId="279"/>
            <ac:spMk id="6" creationId="{1A4FF7F1-8936-907A-D532-3CA0106D4667}"/>
          </ac:spMkLst>
        </pc:spChg>
        <pc:picChg chg="mod modCrop">
          <ac:chgData name="Nicole Dobrohotoff" userId="2dc4cf58-dc7e-422a-950b-38460c74cb76" providerId="ADAL" clId="{52595337-A5A6-4849-9EF1-6052F138E4FD}" dt="2025-07-28T05:59:58.750" v="208" actId="18131"/>
          <ac:picMkLst>
            <pc:docMk/>
            <pc:sldMk cId="2888918351" sldId="279"/>
            <ac:picMk id="5" creationId="{306CA1B9-4D42-A8FF-1683-D6525F835D34}"/>
          </ac:picMkLst>
        </pc:picChg>
      </pc:sldChg>
      <pc:sldChg chg="modSp mod">
        <pc:chgData name="Nicole Dobrohotoff" userId="2dc4cf58-dc7e-422a-950b-38460c74cb76" providerId="ADAL" clId="{52595337-A5A6-4849-9EF1-6052F138E4FD}" dt="2025-07-28T02:45:06.618" v="162" actId="948"/>
        <pc:sldMkLst>
          <pc:docMk/>
          <pc:sldMk cId="4210082407" sldId="280"/>
        </pc:sldMkLst>
        <pc:spChg chg="mod">
          <ac:chgData name="Nicole Dobrohotoff" userId="2dc4cf58-dc7e-422a-950b-38460c74cb76" providerId="ADAL" clId="{52595337-A5A6-4849-9EF1-6052F138E4FD}" dt="2025-07-28T02:45:06.618" v="162" actId="948"/>
          <ac:spMkLst>
            <pc:docMk/>
            <pc:sldMk cId="4210082407" sldId="280"/>
            <ac:spMk id="6" creationId="{73B782B6-507D-7ED3-4337-02337B79C2F8}"/>
          </ac:spMkLst>
        </pc:spChg>
      </pc:sldChg>
      <pc:sldChg chg="modSp mod">
        <pc:chgData name="Nicole Dobrohotoff" userId="2dc4cf58-dc7e-422a-950b-38460c74cb76" providerId="ADAL" clId="{52595337-A5A6-4849-9EF1-6052F138E4FD}" dt="2025-07-28T02:44:15.134" v="157" actId="20577"/>
        <pc:sldMkLst>
          <pc:docMk/>
          <pc:sldMk cId="2389697259" sldId="281"/>
        </pc:sldMkLst>
        <pc:spChg chg="mod">
          <ac:chgData name="Nicole Dobrohotoff" userId="2dc4cf58-dc7e-422a-950b-38460c74cb76" providerId="ADAL" clId="{52595337-A5A6-4849-9EF1-6052F138E4FD}" dt="2025-07-28T02:44:15.134" v="157" actId="20577"/>
          <ac:spMkLst>
            <pc:docMk/>
            <pc:sldMk cId="2389697259" sldId="281"/>
            <ac:spMk id="6" creationId="{3EF35AD4-20DC-4550-6491-AEE1D1C77AB6}"/>
          </ac:spMkLst>
        </pc:spChg>
      </pc:sldChg>
    </pc:docChg>
  </pc:docChgLst>
  <pc:docChgLst>
    <pc:chgData name="Sally Murphy" userId="dc8129e8-3764-4b90-858b-69271ffb6ebe" providerId="ADAL" clId="{6FD7DF78-BFA4-4880-A3F5-8B9A3A3E5C62}"/>
    <pc:docChg chg="undo custSel modSld modMainMaster">
      <pc:chgData name="Sally Murphy" userId="dc8129e8-3764-4b90-858b-69271ffb6ebe" providerId="ADAL" clId="{6FD7DF78-BFA4-4880-A3F5-8B9A3A3E5C62}" dt="2025-07-28T02:37:11.183" v="285" actId="1038"/>
      <pc:docMkLst>
        <pc:docMk/>
      </pc:docMkLst>
      <pc:sldChg chg="addSp delSp modSp mod setBg">
        <pc:chgData name="Sally Murphy" userId="dc8129e8-3764-4b90-858b-69271ffb6ebe" providerId="ADAL" clId="{6FD7DF78-BFA4-4880-A3F5-8B9A3A3E5C62}" dt="2025-07-28T02:37:11.183" v="285" actId="1038"/>
        <pc:sldMkLst>
          <pc:docMk/>
          <pc:sldMk cId="1045840678" sldId="266"/>
        </pc:sldMkLst>
        <pc:picChg chg="mod modCrop">
          <ac:chgData name="Sally Murphy" userId="dc8129e8-3764-4b90-858b-69271ffb6ebe" providerId="ADAL" clId="{6FD7DF78-BFA4-4880-A3F5-8B9A3A3E5C62}" dt="2025-07-28T02:37:11.183" v="285" actId="1038"/>
          <ac:picMkLst>
            <pc:docMk/>
            <pc:sldMk cId="1045840678" sldId="266"/>
            <ac:picMk id="6" creationId="{B9E9AC37-F7B7-4E04-08E3-3726B28110CF}"/>
          </ac:picMkLst>
        </pc:picChg>
        <pc:picChg chg="add del">
          <ac:chgData name="Sally Murphy" userId="dc8129e8-3764-4b90-858b-69271ffb6ebe" providerId="ADAL" clId="{6FD7DF78-BFA4-4880-A3F5-8B9A3A3E5C62}" dt="2025-07-28T02:35:39.935" v="249" actId="478"/>
          <ac:picMkLst>
            <pc:docMk/>
            <pc:sldMk cId="1045840678" sldId="266"/>
            <ac:picMk id="7" creationId="{9C7609A5-0ABC-64CA-15A9-6AE763DD87E2}"/>
          </ac:picMkLst>
        </pc:picChg>
      </pc:sldChg>
      <pc:sldChg chg="addSp delSp modSp mod modClrScheme chgLayout">
        <pc:chgData name="Sally Murphy" userId="dc8129e8-3764-4b90-858b-69271ffb6ebe" providerId="ADAL" clId="{6FD7DF78-BFA4-4880-A3F5-8B9A3A3E5C62}" dt="2025-07-28T02:33:07.112" v="155" actId="20577"/>
        <pc:sldMkLst>
          <pc:docMk/>
          <pc:sldMk cId="1054070973" sldId="277"/>
        </pc:sldMkLst>
        <pc:spChg chg="add del mod ord">
          <ac:chgData name="Sally Murphy" userId="dc8129e8-3764-4b90-858b-69271ffb6ebe" providerId="ADAL" clId="{6FD7DF78-BFA4-4880-A3F5-8B9A3A3E5C62}" dt="2025-07-28T02:22:03.254" v="42" actId="700"/>
          <ac:spMkLst>
            <pc:docMk/>
            <pc:sldMk cId="1054070973" sldId="277"/>
            <ac:spMk id="2" creationId="{B27F55B9-35E3-8B6F-FCDB-D10A4099E8DD}"/>
          </ac:spMkLst>
        </pc:spChg>
        <pc:spChg chg="add del mod ord">
          <ac:chgData name="Sally Murphy" userId="dc8129e8-3764-4b90-858b-69271ffb6ebe" providerId="ADAL" clId="{6FD7DF78-BFA4-4880-A3F5-8B9A3A3E5C62}" dt="2025-07-28T02:23:03.116" v="47"/>
          <ac:spMkLst>
            <pc:docMk/>
            <pc:sldMk cId="1054070973" sldId="277"/>
            <ac:spMk id="3" creationId="{F6B42629-5104-9CDE-BE5C-E9B48CDDF613}"/>
          </ac:spMkLst>
        </pc:spChg>
        <pc:spChg chg="mod ord">
          <ac:chgData name="Sally Murphy" userId="dc8129e8-3764-4b90-858b-69271ffb6ebe" providerId="ADAL" clId="{6FD7DF78-BFA4-4880-A3F5-8B9A3A3E5C62}" dt="2025-07-28T02:33:07.112" v="155" actId="20577"/>
          <ac:spMkLst>
            <pc:docMk/>
            <pc:sldMk cId="1054070973" sldId="277"/>
            <ac:spMk id="6" creationId="{36C4401B-0411-1028-7D61-B865CB086AC6}"/>
          </ac:spMkLst>
        </pc:spChg>
        <pc:spChg chg="add del mod">
          <ac:chgData name="Sally Murphy" userId="dc8129e8-3764-4b90-858b-69271ffb6ebe" providerId="ADAL" clId="{6FD7DF78-BFA4-4880-A3F5-8B9A3A3E5C62}" dt="2025-07-28T02:25:50.197" v="65" actId="26606"/>
          <ac:spMkLst>
            <pc:docMk/>
            <pc:sldMk cId="1054070973" sldId="277"/>
            <ac:spMk id="8" creationId="{51218FF4-7A72-38F3-F1E1-AD604F399DCE}"/>
          </ac:spMkLst>
        </pc:spChg>
        <pc:spChg chg="add mod ord">
          <ac:chgData name="Sally Murphy" userId="dc8129e8-3764-4b90-858b-69271ffb6ebe" providerId="ADAL" clId="{6FD7DF78-BFA4-4880-A3F5-8B9A3A3E5C62}" dt="2025-07-28T02:30:07.103" v="123" actId="700"/>
          <ac:spMkLst>
            <pc:docMk/>
            <pc:sldMk cId="1054070973" sldId="277"/>
            <ac:spMk id="10" creationId="{D4AFA71C-97BD-5002-34D0-C90EA6C411CB}"/>
          </ac:spMkLst>
        </pc:spChg>
        <pc:spChg chg="add mod ord">
          <ac:chgData name="Sally Murphy" userId="dc8129e8-3764-4b90-858b-69271ffb6ebe" providerId="ADAL" clId="{6FD7DF78-BFA4-4880-A3F5-8B9A3A3E5C62}" dt="2025-07-28T02:30:33.845" v="138" actId="14100"/>
          <ac:spMkLst>
            <pc:docMk/>
            <pc:sldMk cId="1054070973" sldId="277"/>
            <ac:spMk id="11" creationId="{23EF485A-5534-FE4A-CB62-C0995C7237FD}"/>
          </ac:spMkLst>
        </pc:spChg>
        <pc:picChg chg="add del mod">
          <ac:chgData name="Sally Murphy" userId="dc8129e8-3764-4b90-858b-69271ffb6ebe" providerId="ADAL" clId="{6FD7DF78-BFA4-4880-A3F5-8B9A3A3E5C62}" dt="2025-07-28T02:25:48.598" v="63" actId="478"/>
          <ac:picMkLst>
            <pc:docMk/>
            <pc:sldMk cId="1054070973" sldId="277"/>
            <ac:picMk id="5" creationId="{1D86B3D3-9E9A-811C-23CF-34F17EA12D05}"/>
          </ac:picMkLst>
        </pc:picChg>
        <pc:picChg chg="add mod">
          <ac:chgData name="Sally Murphy" userId="dc8129e8-3764-4b90-858b-69271ffb6ebe" providerId="ADAL" clId="{6FD7DF78-BFA4-4880-A3F5-8B9A3A3E5C62}" dt="2025-07-28T02:25:50.197" v="65" actId="26606"/>
          <ac:picMkLst>
            <pc:docMk/>
            <pc:sldMk cId="1054070973" sldId="277"/>
            <ac:picMk id="9" creationId="{F2526D05-207C-03DD-48A3-A5B289B617B3}"/>
          </ac:picMkLst>
        </pc:picChg>
      </pc:sldChg>
      <pc:sldChg chg="addSp delSp modSp mod modClrScheme chgLayout">
        <pc:chgData name="Sally Murphy" userId="dc8129e8-3764-4b90-858b-69271ffb6ebe" providerId="ADAL" clId="{6FD7DF78-BFA4-4880-A3F5-8B9A3A3E5C62}" dt="2025-07-28T02:33:36.934" v="171" actId="14100"/>
        <pc:sldMkLst>
          <pc:docMk/>
          <pc:sldMk cId="3858909522" sldId="278"/>
        </pc:sldMkLst>
        <pc:spChg chg="add del mod ord">
          <ac:chgData name="Sally Murphy" userId="dc8129e8-3764-4b90-858b-69271ffb6ebe" providerId="ADAL" clId="{6FD7DF78-BFA4-4880-A3F5-8B9A3A3E5C62}" dt="2025-07-28T02:17:05.234" v="4"/>
          <ac:spMkLst>
            <pc:docMk/>
            <pc:sldMk cId="3858909522" sldId="278"/>
            <ac:spMk id="2" creationId="{FEE63E30-C122-3DAB-C2AC-13E9DBB53066}"/>
          </ac:spMkLst>
        </pc:spChg>
        <pc:spChg chg="add del mod ord">
          <ac:chgData name="Sally Murphy" userId="dc8129e8-3764-4b90-858b-69271ffb6ebe" providerId="ADAL" clId="{6FD7DF78-BFA4-4880-A3F5-8B9A3A3E5C62}" dt="2025-07-28T02:20:08.419" v="24" actId="478"/>
          <ac:spMkLst>
            <pc:docMk/>
            <pc:sldMk cId="3858909522" sldId="278"/>
            <ac:spMk id="5" creationId="{5AF88670-05CB-FCC9-83D5-5E4E35DFA6BC}"/>
          </ac:spMkLst>
        </pc:spChg>
        <pc:spChg chg="mod ord">
          <ac:chgData name="Sally Murphy" userId="dc8129e8-3764-4b90-858b-69271ffb6ebe" providerId="ADAL" clId="{6FD7DF78-BFA4-4880-A3F5-8B9A3A3E5C62}" dt="2025-07-28T02:32:56.327" v="151" actId="20577"/>
          <ac:spMkLst>
            <pc:docMk/>
            <pc:sldMk cId="3858909522" sldId="278"/>
            <ac:spMk id="6" creationId="{803ABF73-468C-BEA8-D5D4-3313E8FB8DE3}"/>
          </ac:spMkLst>
        </pc:spChg>
        <pc:spChg chg="add del mod ord">
          <ac:chgData name="Sally Murphy" userId="dc8129e8-3764-4b90-858b-69271ffb6ebe" providerId="ADAL" clId="{6FD7DF78-BFA4-4880-A3F5-8B9A3A3E5C62}" dt="2025-07-28T02:20:16.660" v="25" actId="478"/>
          <ac:spMkLst>
            <pc:docMk/>
            <pc:sldMk cId="3858909522" sldId="278"/>
            <ac:spMk id="7" creationId="{1D94F489-F82B-792E-2CD7-7D6497D0AF7E}"/>
          </ac:spMkLst>
        </pc:spChg>
        <pc:spChg chg="add mod ord">
          <ac:chgData name="Sally Murphy" userId="dc8129e8-3764-4b90-858b-69271ffb6ebe" providerId="ADAL" clId="{6FD7DF78-BFA4-4880-A3F5-8B9A3A3E5C62}" dt="2025-07-28T02:33:36.934" v="171" actId="14100"/>
          <ac:spMkLst>
            <pc:docMk/>
            <pc:sldMk cId="3858909522" sldId="278"/>
            <ac:spMk id="8" creationId="{473F54F8-9500-B7A8-7285-D41021CD18AE}"/>
          </ac:spMkLst>
        </pc:spChg>
        <pc:picChg chg="add mod ord modCrop">
          <ac:chgData name="Sally Murphy" userId="dc8129e8-3764-4b90-858b-69271ffb6ebe" providerId="ADAL" clId="{6FD7DF78-BFA4-4880-A3F5-8B9A3A3E5C62}" dt="2025-07-28T02:31:29.871" v="141" actId="700"/>
          <ac:picMkLst>
            <pc:docMk/>
            <pc:sldMk cId="3858909522" sldId="278"/>
            <ac:picMk id="4" creationId="{93628063-8EC1-2AB4-E7D0-FEF140EFF489}"/>
          </ac:picMkLst>
        </pc:picChg>
      </pc:sldChg>
      <pc:sldChg chg="addSp delSp modSp mod modClrScheme chgLayout">
        <pc:chgData name="Sally Murphy" userId="dc8129e8-3764-4b90-858b-69271ffb6ebe" providerId="ADAL" clId="{6FD7DF78-BFA4-4880-A3F5-8B9A3A3E5C62}" dt="2025-07-28T02:34:18.751" v="188" actId="14100"/>
        <pc:sldMkLst>
          <pc:docMk/>
          <pc:sldMk cId="2888918351" sldId="279"/>
        </pc:sldMkLst>
        <pc:spChg chg="add del mod ord">
          <ac:chgData name="Sally Murphy" userId="dc8129e8-3764-4b90-858b-69271ffb6ebe" providerId="ADAL" clId="{6FD7DF78-BFA4-4880-A3F5-8B9A3A3E5C62}" dt="2025-07-28T02:22:07.957" v="43" actId="700"/>
          <ac:spMkLst>
            <pc:docMk/>
            <pc:sldMk cId="2888918351" sldId="279"/>
            <ac:spMk id="2" creationId="{57D44654-FC39-0CBA-2B5D-4773614D8FB3}"/>
          </ac:spMkLst>
        </pc:spChg>
        <pc:spChg chg="add del mod ord">
          <ac:chgData name="Sally Murphy" userId="dc8129e8-3764-4b90-858b-69271ffb6ebe" providerId="ADAL" clId="{6FD7DF78-BFA4-4880-A3F5-8B9A3A3E5C62}" dt="2025-07-28T02:25:04.625" v="60"/>
          <ac:spMkLst>
            <pc:docMk/>
            <pc:sldMk cId="2888918351" sldId="279"/>
            <ac:spMk id="3" creationId="{C684E3F6-8C32-AF17-EBFC-D169E1941A52}"/>
          </ac:spMkLst>
        </pc:spChg>
        <pc:spChg chg="mod ord">
          <ac:chgData name="Sally Murphy" userId="dc8129e8-3764-4b90-858b-69271ffb6ebe" providerId="ADAL" clId="{6FD7DF78-BFA4-4880-A3F5-8B9A3A3E5C62}" dt="2025-07-28T02:33:50.618" v="175" actId="26606"/>
          <ac:spMkLst>
            <pc:docMk/>
            <pc:sldMk cId="2888918351" sldId="279"/>
            <ac:spMk id="6" creationId="{1A4FF7F1-8936-907A-D532-3CA0106D4667}"/>
          </ac:spMkLst>
        </pc:spChg>
        <pc:spChg chg="add del mod ord">
          <ac:chgData name="Sally Murphy" userId="dc8129e8-3764-4b90-858b-69271ffb6ebe" providerId="ADAL" clId="{6FD7DF78-BFA4-4880-A3F5-8B9A3A3E5C62}" dt="2025-07-28T02:34:18.751" v="188" actId="14100"/>
          <ac:spMkLst>
            <pc:docMk/>
            <pc:sldMk cId="2888918351" sldId="279"/>
            <ac:spMk id="7" creationId="{740E839E-3F17-7D77-ED71-E5B84366BAC5}"/>
          </ac:spMkLst>
        </pc:spChg>
        <pc:spChg chg="add del mod">
          <ac:chgData name="Sally Murphy" userId="dc8129e8-3764-4b90-858b-69271ffb6ebe" providerId="ADAL" clId="{6FD7DF78-BFA4-4880-A3F5-8B9A3A3E5C62}" dt="2025-07-28T02:33:50.618" v="175" actId="26606"/>
          <ac:spMkLst>
            <pc:docMk/>
            <pc:sldMk cId="2888918351" sldId="279"/>
            <ac:spMk id="12" creationId="{9635450E-1B31-45F7-073B-AC04D7618125}"/>
          </ac:spMkLst>
        </pc:spChg>
        <pc:picChg chg="add mod ord">
          <ac:chgData name="Sally Murphy" userId="dc8129e8-3764-4b90-858b-69271ffb6ebe" providerId="ADAL" clId="{6FD7DF78-BFA4-4880-A3F5-8B9A3A3E5C62}" dt="2025-07-28T02:33:50.618" v="175" actId="26606"/>
          <ac:picMkLst>
            <pc:docMk/>
            <pc:sldMk cId="2888918351" sldId="279"/>
            <ac:picMk id="5" creationId="{306CA1B9-4D42-A8FF-1683-D6525F835D34}"/>
          </ac:picMkLst>
        </pc:picChg>
      </pc:sldChg>
      <pc:sldChg chg="addSp delSp modSp mod modClrScheme chgLayout">
        <pc:chgData name="Sally Murphy" userId="dc8129e8-3764-4b90-858b-69271ffb6ebe" providerId="ADAL" clId="{6FD7DF78-BFA4-4880-A3F5-8B9A3A3E5C62}" dt="2025-07-28T02:35:17.206" v="246" actId="20577"/>
        <pc:sldMkLst>
          <pc:docMk/>
          <pc:sldMk cId="4210082407" sldId="280"/>
        </pc:sldMkLst>
        <pc:spChg chg="add del mod ord">
          <ac:chgData name="Sally Murphy" userId="dc8129e8-3764-4b90-858b-69271ffb6ebe" providerId="ADAL" clId="{6FD7DF78-BFA4-4880-A3F5-8B9A3A3E5C62}" dt="2025-07-28T02:23:50.225" v="55"/>
          <ac:spMkLst>
            <pc:docMk/>
            <pc:sldMk cId="4210082407" sldId="280"/>
            <ac:spMk id="2" creationId="{694CD786-ADA1-8DEF-5923-733CB6871606}"/>
          </ac:spMkLst>
        </pc:spChg>
        <pc:spChg chg="mod ord">
          <ac:chgData name="Sally Murphy" userId="dc8129e8-3764-4b90-858b-69271ffb6ebe" providerId="ADAL" clId="{6FD7DF78-BFA4-4880-A3F5-8B9A3A3E5C62}" dt="2025-07-28T02:34:27.352" v="189" actId="700"/>
          <ac:spMkLst>
            <pc:docMk/>
            <pc:sldMk cId="4210082407" sldId="280"/>
            <ac:spMk id="6" creationId="{73B782B6-507D-7ED3-4337-02337B79C2F8}"/>
          </ac:spMkLst>
        </pc:spChg>
        <pc:spChg chg="add del mod">
          <ac:chgData name="Sally Murphy" userId="dc8129e8-3764-4b90-858b-69271ffb6ebe" providerId="ADAL" clId="{6FD7DF78-BFA4-4880-A3F5-8B9A3A3E5C62}" dt="2025-07-28T02:24:18.126" v="57"/>
          <ac:spMkLst>
            <pc:docMk/>
            <pc:sldMk cId="4210082407" sldId="280"/>
            <ac:spMk id="7" creationId="{DD0924EF-D630-F938-4F20-26AE1CF0CB43}"/>
          </ac:spMkLst>
        </pc:spChg>
        <pc:spChg chg="add mod ord">
          <ac:chgData name="Sally Murphy" userId="dc8129e8-3764-4b90-858b-69271ffb6ebe" providerId="ADAL" clId="{6FD7DF78-BFA4-4880-A3F5-8B9A3A3E5C62}" dt="2025-07-28T02:35:17.206" v="246" actId="20577"/>
          <ac:spMkLst>
            <pc:docMk/>
            <pc:sldMk cId="4210082407" sldId="280"/>
            <ac:spMk id="10" creationId="{DAA2791C-292A-70B0-624E-2BF1F571843E}"/>
          </ac:spMkLst>
        </pc:spChg>
        <pc:picChg chg="del">
          <ac:chgData name="Sally Murphy" userId="dc8129e8-3764-4b90-858b-69271ffb6ebe" providerId="ADAL" clId="{6FD7DF78-BFA4-4880-A3F5-8B9A3A3E5C62}" dt="2025-07-28T02:23:49.260" v="54" actId="21"/>
          <ac:picMkLst>
            <pc:docMk/>
            <pc:sldMk cId="4210082407" sldId="280"/>
            <ac:picMk id="3" creationId="{A8150E19-BB69-D0F2-46D3-408195249189}"/>
          </ac:picMkLst>
        </pc:picChg>
        <pc:picChg chg="add del mod">
          <ac:chgData name="Sally Murphy" userId="dc8129e8-3764-4b90-858b-69271ffb6ebe" providerId="ADAL" clId="{6FD7DF78-BFA4-4880-A3F5-8B9A3A3E5C62}" dt="2025-07-28T02:23:57.458" v="56" actId="478"/>
          <ac:picMkLst>
            <pc:docMk/>
            <pc:sldMk cId="4210082407" sldId="280"/>
            <ac:picMk id="4" creationId="{A8150E19-BB69-D0F2-46D3-408195249189}"/>
          </ac:picMkLst>
        </pc:picChg>
        <pc:picChg chg="add mod ord">
          <ac:chgData name="Sally Murphy" userId="dc8129e8-3764-4b90-858b-69271ffb6ebe" providerId="ADAL" clId="{6FD7DF78-BFA4-4880-A3F5-8B9A3A3E5C62}" dt="2025-07-28T02:34:27.352" v="189" actId="700"/>
          <ac:picMkLst>
            <pc:docMk/>
            <pc:sldMk cId="4210082407" sldId="280"/>
            <ac:picMk id="9" creationId="{91ACD1E6-1E3B-DE3C-7A4F-5209B52E49B3}"/>
          </ac:picMkLst>
        </pc:picChg>
      </pc:sldChg>
      <pc:sldChg chg="addSp delSp modSp mod modClrScheme chgLayout">
        <pc:chgData name="Sally Murphy" userId="dc8129e8-3764-4b90-858b-69271ffb6ebe" providerId="ADAL" clId="{6FD7DF78-BFA4-4880-A3F5-8B9A3A3E5C62}" dt="2025-07-28T02:33:00.526" v="152" actId="255"/>
        <pc:sldMkLst>
          <pc:docMk/>
          <pc:sldMk cId="2389697259" sldId="281"/>
        </pc:sldMkLst>
        <pc:spChg chg="add del mod ord">
          <ac:chgData name="Sally Murphy" userId="dc8129e8-3764-4b90-858b-69271ffb6ebe" providerId="ADAL" clId="{6FD7DF78-BFA4-4880-A3F5-8B9A3A3E5C62}" dt="2025-07-28T02:23:34.411" v="50"/>
          <ac:spMkLst>
            <pc:docMk/>
            <pc:sldMk cId="2389697259" sldId="281"/>
            <ac:spMk id="2" creationId="{18FA1354-5AE0-183A-E2DD-586B2A8F269B}"/>
          </ac:spMkLst>
        </pc:spChg>
        <pc:spChg chg="mod ord">
          <ac:chgData name="Sally Murphy" userId="dc8129e8-3764-4b90-858b-69271ffb6ebe" providerId="ADAL" clId="{6FD7DF78-BFA4-4880-A3F5-8B9A3A3E5C62}" dt="2025-07-28T02:33:00.526" v="152" actId="255"/>
          <ac:spMkLst>
            <pc:docMk/>
            <pc:sldMk cId="2389697259" sldId="281"/>
            <ac:spMk id="6" creationId="{3EF35AD4-20DC-4550-6491-AEE1D1C77AB6}"/>
          </ac:spMkLst>
        </pc:spChg>
        <pc:spChg chg="add del mod">
          <ac:chgData name="Sally Murphy" userId="dc8129e8-3764-4b90-858b-69271ffb6ebe" providerId="ADAL" clId="{6FD7DF78-BFA4-4880-A3F5-8B9A3A3E5C62}" dt="2025-07-28T02:26:07.809" v="67"/>
          <ac:spMkLst>
            <pc:docMk/>
            <pc:sldMk cId="2389697259" sldId="281"/>
            <ac:spMk id="7" creationId="{EE74C93C-6F61-9B16-1D4A-0302FACD8004}"/>
          </ac:spMkLst>
        </pc:spChg>
        <pc:spChg chg="add del mod">
          <ac:chgData name="Sally Murphy" userId="dc8129e8-3764-4b90-858b-69271ffb6ebe" providerId="ADAL" clId="{6FD7DF78-BFA4-4880-A3F5-8B9A3A3E5C62}" dt="2025-07-28T02:26:16.687" v="71"/>
          <ac:spMkLst>
            <pc:docMk/>
            <pc:sldMk cId="2389697259" sldId="281"/>
            <ac:spMk id="11" creationId="{E1D9241B-5E47-1C4F-DE39-78355D146630}"/>
          </ac:spMkLst>
        </pc:spChg>
        <pc:spChg chg="add mod ord">
          <ac:chgData name="Sally Murphy" userId="dc8129e8-3764-4b90-858b-69271ffb6ebe" providerId="ADAL" clId="{6FD7DF78-BFA4-4880-A3F5-8B9A3A3E5C62}" dt="2025-07-28T02:31:20.655" v="140" actId="14100"/>
          <ac:spMkLst>
            <pc:docMk/>
            <pc:sldMk cId="2389697259" sldId="281"/>
            <ac:spMk id="14" creationId="{E463DC36-7BE2-CAE3-6B56-959ECAB513EA}"/>
          </ac:spMkLst>
        </pc:spChg>
        <pc:picChg chg="add del mod">
          <ac:chgData name="Sally Murphy" userId="dc8129e8-3764-4b90-858b-69271ffb6ebe" providerId="ADAL" clId="{6FD7DF78-BFA4-4880-A3F5-8B9A3A3E5C62}" dt="2025-07-28T02:25:54.598" v="66" actId="478"/>
          <ac:picMkLst>
            <pc:docMk/>
            <pc:sldMk cId="2389697259" sldId="281"/>
            <ac:picMk id="4" creationId="{35C7A71F-A102-B45F-8499-C93E65433BDC}"/>
          </ac:picMkLst>
        </pc:picChg>
        <pc:picChg chg="add del mod">
          <ac:chgData name="Sally Murphy" userId="dc8129e8-3764-4b90-858b-69271ffb6ebe" providerId="ADAL" clId="{6FD7DF78-BFA4-4880-A3F5-8B9A3A3E5C62}" dt="2025-07-28T02:26:09.860" v="70" actId="478"/>
          <ac:picMkLst>
            <pc:docMk/>
            <pc:sldMk cId="2389697259" sldId="281"/>
            <ac:picMk id="9" creationId="{9BCEE55C-FD6B-00D0-5B31-037B96C4C0A2}"/>
          </ac:picMkLst>
        </pc:picChg>
        <pc:picChg chg="add mod ord">
          <ac:chgData name="Sally Murphy" userId="dc8129e8-3764-4b90-858b-69271ffb6ebe" providerId="ADAL" clId="{6FD7DF78-BFA4-4880-A3F5-8B9A3A3E5C62}" dt="2025-07-28T02:31:14.284" v="139" actId="700"/>
          <ac:picMkLst>
            <pc:docMk/>
            <pc:sldMk cId="2389697259" sldId="281"/>
            <ac:picMk id="13" creationId="{1CE964A8-0328-500E-C55D-82098C475211}"/>
          </ac:picMkLst>
        </pc:picChg>
      </pc:sldChg>
      <pc:sldMasterChg chg="modSldLayout">
        <pc:chgData name="Sally Murphy" userId="dc8129e8-3764-4b90-858b-69271ffb6ebe" providerId="ADAL" clId="{6FD7DF78-BFA4-4880-A3F5-8B9A3A3E5C62}" dt="2025-07-28T02:29:49.246" v="122" actId="207"/>
        <pc:sldMasterMkLst>
          <pc:docMk/>
          <pc:sldMasterMk cId="810033856" sldId="2147483689"/>
        </pc:sldMasterMkLst>
        <pc:sldLayoutChg chg="addSp delSp modSp mod">
          <pc:chgData name="Sally Murphy" userId="dc8129e8-3764-4b90-858b-69271ffb6ebe" providerId="ADAL" clId="{6FD7DF78-BFA4-4880-A3F5-8B9A3A3E5C62}" dt="2025-07-28T02:29:49.246" v="122" actId="207"/>
          <pc:sldLayoutMkLst>
            <pc:docMk/>
            <pc:sldMasterMk cId="810033856" sldId="2147483689"/>
            <pc:sldLayoutMk cId="1493916935" sldId="2147483694"/>
          </pc:sldLayoutMkLst>
          <pc:spChg chg="add del">
            <ac:chgData name="Sally Murphy" userId="dc8129e8-3764-4b90-858b-69271ffb6ebe" providerId="ADAL" clId="{6FD7DF78-BFA4-4880-A3F5-8B9A3A3E5C62}" dt="2025-07-28T02:20:58.170" v="32" actId="478"/>
            <ac:spMkLst>
              <pc:docMk/>
              <pc:sldMasterMk cId="810033856" sldId="2147483689"/>
              <pc:sldLayoutMk cId="1493916935" sldId="2147483694"/>
              <ac:spMk id="2" creationId="{A9A6CBA2-86C1-F04D-AA7C-3C4EB11E9B26}"/>
            </ac:spMkLst>
          </pc:spChg>
          <pc:spChg chg="add del">
            <ac:chgData name="Sally Murphy" userId="dc8129e8-3764-4b90-858b-69271ffb6ebe" providerId="ADAL" clId="{6FD7DF78-BFA4-4880-A3F5-8B9A3A3E5C62}" dt="2025-07-28T02:26:39.827" v="74" actId="11529"/>
            <ac:spMkLst>
              <pc:docMk/>
              <pc:sldMasterMk cId="810033856" sldId="2147483689"/>
              <pc:sldLayoutMk cId="1493916935" sldId="2147483694"/>
              <ac:spMk id="3" creationId="{10497FF6-AAE7-BC54-F77A-1C37CA88C90B}"/>
            </ac:spMkLst>
          </pc:spChg>
          <pc:spChg chg="mod ord">
            <ac:chgData name="Sally Murphy" userId="dc8129e8-3764-4b90-858b-69271ffb6ebe" providerId="ADAL" clId="{6FD7DF78-BFA4-4880-A3F5-8B9A3A3E5C62}" dt="2025-07-28T02:21:20.794" v="38" actId="12789"/>
            <ac:spMkLst>
              <pc:docMk/>
              <pc:sldMasterMk cId="810033856" sldId="2147483689"/>
              <pc:sldLayoutMk cId="1493916935" sldId="2147483694"/>
              <ac:spMk id="4" creationId="{BDB3D24A-A257-0244-929D-991D26CD0651}"/>
            </ac:spMkLst>
          </pc:spChg>
          <pc:spChg chg="add mod ord">
            <ac:chgData name="Sally Murphy" userId="dc8129e8-3764-4b90-858b-69271ffb6ebe" providerId="ADAL" clId="{6FD7DF78-BFA4-4880-A3F5-8B9A3A3E5C62}" dt="2025-07-28T02:29:49.246" v="122" actId="207"/>
            <ac:spMkLst>
              <pc:docMk/>
              <pc:sldMasterMk cId="810033856" sldId="2147483689"/>
              <pc:sldLayoutMk cId="1493916935" sldId="2147483694"/>
              <ac:spMk id="5" creationId="{591D6D72-5A33-84C2-7AFF-7E34CBDCAB8D}"/>
            </ac:spMkLst>
          </pc:spChg>
          <pc:spChg chg="mod">
            <ac:chgData name="Sally Murphy" userId="dc8129e8-3764-4b90-858b-69271ffb6ebe" providerId="ADAL" clId="{6FD7DF78-BFA4-4880-A3F5-8B9A3A3E5C62}" dt="2025-07-28T02:20:42.403" v="28" actId="14100"/>
            <ac:spMkLst>
              <pc:docMk/>
              <pc:sldMasterMk cId="810033856" sldId="2147483689"/>
              <pc:sldLayoutMk cId="1493916935" sldId="2147483694"/>
              <ac:spMk id="6" creationId="{F8254C09-A383-FD4E-AA86-65587D5F261C}"/>
            </ac:spMkLst>
          </pc:spChg>
          <pc:spChg chg="mod">
            <ac:chgData name="Sally Murphy" userId="dc8129e8-3764-4b90-858b-69271ffb6ebe" providerId="ADAL" clId="{6FD7DF78-BFA4-4880-A3F5-8B9A3A3E5C62}" dt="2025-07-28T02:21:35.423" v="39" actId="255"/>
            <ac:spMkLst>
              <pc:docMk/>
              <pc:sldMasterMk cId="810033856" sldId="2147483689"/>
              <pc:sldLayoutMk cId="1493916935" sldId="2147483694"/>
              <ac:spMk id="9" creationId="{3582AC81-985B-A44D-818C-DF395338CB61}"/>
            </ac:spMkLst>
          </pc:spChg>
        </pc:sldLayoutChg>
        <pc:sldLayoutChg chg="modSp">
          <pc:chgData name="Sally Murphy" userId="dc8129e8-3764-4b90-858b-69271ffb6ebe" providerId="ADAL" clId="{6FD7DF78-BFA4-4880-A3F5-8B9A3A3E5C62}" dt="2025-07-25T03:54:31.676" v="0" actId="11530"/>
          <pc:sldLayoutMkLst>
            <pc:docMk/>
            <pc:sldMasterMk cId="810033856" sldId="2147483689"/>
            <pc:sldLayoutMk cId="4136618591" sldId="2147483701"/>
          </pc:sldLayoutMkLst>
          <pc:spChg chg="mod">
            <ac:chgData name="Sally Murphy" userId="dc8129e8-3764-4b90-858b-69271ffb6ebe" providerId="ADAL" clId="{6FD7DF78-BFA4-4880-A3F5-8B9A3A3E5C62}" dt="2025-07-25T03:54:31.676" v="0" actId="11530"/>
            <ac:spMkLst>
              <pc:docMk/>
              <pc:sldMasterMk cId="810033856" sldId="2147483689"/>
              <pc:sldLayoutMk cId="4136618591" sldId="2147483701"/>
              <ac:spMk id="7" creationId="{3EBBF8C0-F744-354D-8123-F6A3168E03F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E8D2-D4C8-7940-8001-44440C55E961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6638" y="1219200"/>
            <a:ext cx="58515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13E7F-FD71-DB40-B9E9-8826BD0F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7F056-CD89-2942-8EAC-A48A26056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3B1A09-AD05-CA40-8B5F-FD5E308641CB}"/>
              </a:ext>
            </a:extLst>
          </p:cNvPr>
          <p:cNvSpPr/>
          <p:nvPr/>
        </p:nvSpPr>
        <p:spPr>
          <a:xfrm>
            <a:off x="-3079" y="0"/>
            <a:ext cx="17340263" cy="9753600"/>
          </a:xfrm>
          <a:prstGeom prst="rect">
            <a:avLst/>
          </a:prstGeom>
          <a:solidFill>
            <a:srgbClr val="762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31CFC8E2-F8BD-744D-B390-3DDBA3C5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721" y="3519058"/>
            <a:ext cx="14956824" cy="76199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E5D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1E0ED4-636A-8C4B-8D27-014D03B83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6352" y="4738268"/>
            <a:ext cx="10932917" cy="5683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E5D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335AE-F19B-98EC-E818-61364E3A9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66131" y="8610600"/>
            <a:ext cx="2367020" cy="10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2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86D2BC9-9F55-D646-B7DF-6CF21B2A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09" y="2000250"/>
            <a:ext cx="15661761" cy="6457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ound Diagonal Corner Rectangle 14">
            <a:extLst>
              <a:ext uri="{FF2B5EF4-FFF2-40B4-BE49-F238E27FC236}">
                <a16:creationId xmlns:a16="http://schemas.microsoft.com/office/drawing/2014/main" id="{3EBBF8C0-F744-354D-8123-F6A3168E03F4}"/>
              </a:ext>
            </a:extLst>
          </p:cNvPr>
          <p:cNvSpPr/>
          <p:nvPr userDrawn="1"/>
        </p:nvSpPr>
        <p:spPr>
          <a:xfrm flipH="1">
            <a:off x="-9" y="0"/>
            <a:ext cx="16505768" cy="152400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586DA3-45B5-5E4E-A1D8-F3B11490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0" y="476250"/>
            <a:ext cx="14644753" cy="8001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762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25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8E8412-2C06-BF47-92C2-8FB5BC4D91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1657" y="2000250"/>
            <a:ext cx="4862794" cy="6127095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C888353-3042-214A-9A36-C0914127F1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6136" y="2000250"/>
            <a:ext cx="4862794" cy="6127095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1FEA056-2464-554C-BF2C-BF0CAE9D54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178" y="2000249"/>
            <a:ext cx="4862794" cy="6127095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42A0009-3A56-C545-8DB2-395775BC3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504" y="8311007"/>
            <a:ext cx="4850863" cy="258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17" indent="0">
              <a:buFontTx/>
              <a:buNone/>
              <a:defRPr sz="1050">
                <a:latin typeface=""/>
              </a:defRPr>
            </a:lvl2pPr>
            <a:lvl3pPr marL="685835" indent="0">
              <a:buFontTx/>
              <a:buNone/>
              <a:defRPr sz="1050">
                <a:latin typeface=""/>
              </a:defRPr>
            </a:lvl3pPr>
            <a:lvl4pPr marL="1028752" indent="0">
              <a:buFontTx/>
              <a:buNone/>
              <a:defRPr sz="1050">
                <a:latin typeface=""/>
              </a:defRPr>
            </a:lvl4pPr>
            <a:lvl5pPr marL="1371668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B696367-8FB6-F14F-B0D0-3745F9EEE5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364" y="8311007"/>
            <a:ext cx="4850863" cy="258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17" indent="0">
              <a:buFontTx/>
              <a:buNone/>
              <a:defRPr sz="1050">
                <a:latin typeface=""/>
              </a:defRPr>
            </a:lvl2pPr>
            <a:lvl3pPr marL="685835" indent="0">
              <a:buFontTx/>
              <a:buNone/>
              <a:defRPr sz="1050">
                <a:latin typeface=""/>
              </a:defRPr>
            </a:lvl3pPr>
            <a:lvl4pPr marL="1028752" indent="0">
              <a:buFontTx/>
              <a:buNone/>
              <a:defRPr sz="1050">
                <a:latin typeface=""/>
              </a:defRPr>
            </a:lvl4pPr>
            <a:lvl5pPr marL="1371668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2323A13-C6D9-3A40-8D0A-9BBCD33A5B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54897" y="8311007"/>
            <a:ext cx="4850863" cy="258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17" indent="0">
              <a:buFontTx/>
              <a:buNone/>
              <a:defRPr sz="1050">
                <a:latin typeface=""/>
              </a:defRPr>
            </a:lvl2pPr>
            <a:lvl3pPr marL="685835" indent="0">
              <a:buFontTx/>
              <a:buNone/>
              <a:defRPr sz="1050">
                <a:latin typeface=""/>
              </a:defRPr>
            </a:lvl3pPr>
            <a:lvl4pPr marL="1028752" indent="0">
              <a:buFontTx/>
              <a:buNone/>
              <a:defRPr sz="1050">
                <a:latin typeface=""/>
              </a:defRPr>
            </a:lvl4pPr>
            <a:lvl5pPr marL="1371668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 Diagonal Corner Rectangle 14">
            <a:extLst>
              <a:ext uri="{FF2B5EF4-FFF2-40B4-BE49-F238E27FC236}">
                <a16:creationId xmlns:a16="http://schemas.microsoft.com/office/drawing/2014/main" id="{729A77BC-4C4D-0649-B6E4-F3EDD705BBDB}"/>
              </a:ext>
            </a:extLst>
          </p:cNvPr>
          <p:cNvSpPr/>
          <p:nvPr userDrawn="1"/>
        </p:nvSpPr>
        <p:spPr>
          <a:xfrm flipH="1">
            <a:off x="-9" y="0"/>
            <a:ext cx="16505768" cy="152400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0BDF88-CB51-434E-90A7-C6C0523A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0" y="476250"/>
            <a:ext cx="14644753" cy="8001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762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267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F3B66C-BB33-A14A-A2D1-CD2D9BFF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80" y="519117"/>
            <a:ext cx="11825351" cy="108108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8DE90EA-C8E1-1941-9D09-581C22AB6D3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85627" y="2209800"/>
            <a:ext cx="15809304" cy="624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10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F274B70-CF4E-5542-8B45-18C01CA22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0476" y="2213674"/>
            <a:ext cx="9764160" cy="6244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E189DD-6F3D-4843-BE78-E1AEE560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80" y="519117"/>
            <a:ext cx="11825351" cy="108108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B8C8C86-18E6-F84C-833C-74BF02BAA74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85627" y="2209800"/>
            <a:ext cx="5369904" cy="624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7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A375350-5B64-5441-8015-DECDC3993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"/>
            <a:ext cx="17340263" cy="89153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713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79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rgbClr val="762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8D785-FDBD-0C47-B7F3-614D06993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47689" y="8839200"/>
            <a:ext cx="1852042" cy="5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4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98A8-12FF-4F73-90EC-248AB6F22AB5}" type="datetimeFigureOut">
              <a:rPr lang="en-AU" smtClean="0"/>
              <a:t>27/07/2025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99A-1B52-4D4B-97B4-C1D03C47C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38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A4C3A94-BAD1-A84D-A77A-FB679380A73C}"/>
              </a:ext>
            </a:extLst>
          </p:cNvPr>
          <p:cNvSpPr/>
          <p:nvPr/>
        </p:nvSpPr>
        <p:spPr>
          <a:xfrm>
            <a:off x="0" y="0"/>
            <a:ext cx="17340263" cy="2895600"/>
          </a:xfrm>
          <a:custGeom>
            <a:avLst/>
            <a:gdLst/>
            <a:ahLst/>
            <a:cxnLst/>
            <a:rect l="l" t="t" r="r" b="b"/>
            <a:pathLst>
              <a:path w="13004800" h="3251200">
                <a:moveTo>
                  <a:pt x="13004800" y="0"/>
                </a:moveTo>
                <a:lnTo>
                  <a:pt x="0" y="0"/>
                </a:lnTo>
                <a:lnTo>
                  <a:pt x="0" y="3251200"/>
                </a:lnTo>
                <a:lnTo>
                  <a:pt x="13004800" y="32512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CF1635-04C7-7448-8F27-D3361B9ACF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95600"/>
            <a:ext cx="17340263" cy="594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759081A-B6AB-644D-9661-6F05675B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1" y="1066800"/>
            <a:ext cx="10920730" cy="68580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E5D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5D3FA25-B21C-8D4F-AFEF-F5BD65FF2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144" y="1905653"/>
            <a:ext cx="10932917" cy="5683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E5D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20D4B-5C1A-1141-8709-5A3DAF1A5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9011" r="18760"/>
          <a:stretch/>
        </p:blipFill>
        <p:spPr>
          <a:xfrm>
            <a:off x="15061022" y="0"/>
            <a:ext cx="2279241" cy="22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1BA86-DB97-B145-B7D9-552E1C12A420}"/>
              </a:ext>
            </a:extLst>
          </p:cNvPr>
          <p:cNvSpPr/>
          <p:nvPr userDrawn="1"/>
        </p:nvSpPr>
        <p:spPr>
          <a:xfrm>
            <a:off x="0" y="3251200"/>
            <a:ext cx="17340263" cy="5588000"/>
          </a:xfrm>
          <a:prstGeom prst="rect">
            <a:avLst/>
          </a:prstGeom>
          <a:solidFill>
            <a:srgbClr val="76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CF1635-04C7-7448-8F27-D3361B9ACF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340263" cy="325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8665DB-DF27-4A4E-9599-B5B71F21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1" y="3733800"/>
            <a:ext cx="14956824" cy="68580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E5D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6FE831-9EFD-2A42-A1FF-193C4DB34C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144" y="4572653"/>
            <a:ext cx="10932917" cy="5683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E5DB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5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807C11-8019-A447-A073-2318EA172DBF}"/>
              </a:ext>
            </a:extLst>
          </p:cNvPr>
          <p:cNvSpPr/>
          <p:nvPr userDrawn="1"/>
        </p:nvSpPr>
        <p:spPr>
          <a:xfrm>
            <a:off x="2" y="0"/>
            <a:ext cx="6119047" cy="8839200"/>
          </a:xfrm>
          <a:prstGeom prst="rect">
            <a:avLst/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40DBD631-BA29-BE40-8B11-B919145B490E}"/>
              </a:ext>
            </a:extLst>
          </p:cNvPr>
          <p:cNvSpPr txBox="1">
            <a:spLocks/>
          </p:cNvSpPr>
          <p:nvPr/>
        </p:nvSpPr>
        <p:spPr>
          <a:xfrm>
            <a:off x="7255069" y="2590802"/>
            <a:ext cx="92588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AU" sz="1800" kern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C71D308-35EE-6742-B7B9-63114E7C1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2731" y="2209800"/>
            <a:ext cx="9901169" cy="624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076659-4A47-0A47-9C86-2C2765B2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80" y="519117"/>
            <a:ext cx="4814951" cy="108108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A171B1-404F-3D4A-933A-397EF1DC962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85627" y="2209800"/>
            <a:ext cx="4814951" cy="624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43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B3D24A-A257-0244-929D-991D26CD0651}"/>
              </a:ext>
            </a:extLst>
          </p:cNvPr>
          <p:cNvSpPr/>
          <p:nvPr/>
        </p:nvSpPr>
        <p:spPr>
          <a:xfrm>
            <a:off x="2" y="0"/>
            <a:ext cx="8814145" cy="8839200"/>
          </a:xfrm>
          <a:prstGeom prst="rect">
            <a:avLst/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254C09-A383-FD4E-AA86-65587D5F26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14147" y="0"/>
            <a:ext cx="8525694" cy="883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82AC81-985B-A44D-818C-DF395338CB6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88858" y="504664"/>
            <a:ext cx="7236432" cy="782987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40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D6D72-5A33-84C2-7AFF-7E34CBDCA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3800" y="7972425"/>
            <a:ext cx="8526463" cy="866775"/>
          </a:xfrm>
          <a:prstGeom prst="rect">
            <a:avLst/>
          </a:prstGeom>
          <a:solidFill>
            <a:srgbClr val="E5DBCB">
              <a:alpha val="80000"/>
            </a:srgb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91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10">
            <a:extLst>
              <a:ext uri="{FF2B5EF4-FFF2-40B4-BE49-F238E27FC236}">
                <a16:creationId xmlns:a16="http://schemas.microsoft.com/office/drawing/2014/main" id="{A54D3892-4BE9-3D46-848D-C1FECDD94F0E}"/>
              </a:ext>
            </a:extLst>
          </p:cNvPr>
          <p:cNvSpPr/>
          <p:nvPr/>
        </p:nvSpPr>
        <p:spPr>
          <a:xfrm>
            <a:off x="2" y="0"/>
            <a:ext cx="6119047" cy="8839200"/>
          </a:xfrm>
          <a:prstGeom prst="round1Rect">
            <a:avLst>
              <a:gd name="adj" fmla="val 23287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C0B974-A769-2046-81AB-F134BAB354C8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612731" y="2209801"/>
            <a:ext cx="9941905" cy="624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B36807-E341-B447-ACC7-74E26584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80" y="519117"/>
            <a:ext cx="4814951" cy="108108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4BF3F3F-B3E2-0047-B97B-2F4B3AB98C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85627" y="2209800"/>
            <a:ext cx="4814951" cy="624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76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96BED09-5A6D-9C48-8ECB-AAA749AF46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6531" y="2209801"/>
            <a:ext cx="10045303" cy="6248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ound Single Corner Rectangle 10">
            <a:extLst>
              <a:ext uri="{FF2B5EF4-FFF2-40B4-BE49-F238E27FC236}">
                <a16:creationId xmlns:a16="http://schemas.microsoft.com/office/drawing/2014/main" id="{79EF0DDB-1E8D-BD4F-8DFC-C0F9866B590A}"/>
              </a:ext>
            </a:extLst>
          </p:cNvPr>
          <p:cNvSpPr/>
          <p:nvPr userDrawn="1"/>
        </p:nvSpPr>
        <p:spPr>
          <a:xfrm>
            <a:off x="2" y="0"/>
            <a:ext cx="6119047" cy="8839200"/>
          </a:xfrm>
          <a:prstGeom prst="round1Rect">
            <a:avLst>
              <a:gd name="adj" fmla="val 23287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71E93D-1D97-4647-9F10-46AB5BDF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80" y="519117"/>
            <a:ext cx="4814951" cy="108108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262A088-96B9-C84C-A537-710C64F971B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85627" y="2209800"/>
            <a:ext cx="4814951" cy="624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7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4CB5152-B6B0-D240-B013-4F3D0B9D4E3F}"/>
              </a:ext>
            </a:extLst>
          </p:cNvPr>
          <p:cNvSpPr/>
          <p:nvPr/>
        </p:nvSpPr>
        <p:spPr>
          <a:xfrm>
            <a:off x="0" y="0"/>
            <a:ext cx="17340263" cy="8839200"/>
          </a:xfrm>
          <a:custGeom>
            <a:avLst/>
            <a:gdLst/>
            <a:ahLst/>
            <a:cxnLst/>
            <a:rect l="l" t="t" r="r" b="b"/>
            <a:pathLst>
              <a:path w="13004800" h="8991600">
                <a:moveTo>
                  <a:pt x="13004800" y="0"/>
                </a:moveTo>
                <a:lnTo>
                  <a:pt x="0" y="0"/>
                </a:lnTo>
                <a:lnTo>
                  <a:pt x="0" y="8991600"/>
                </a:lnTo>
                <a:lnTo>
                  <a:pt x="13004800" y="8991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E5DBCB"/>
          </a:solidFill>
        </p:spPr>
        <p:txBody>
          <a:bodyPr wrap="square" lIns="0" tIns="0" rIns="0" bIns="0" rtlCol="0"/>
          <a:lstStyle/>
          <a:p>
            <a:endParaRPr sz="1800">
              <a:solidFill>
                <a:srgbClr val="7D9292"/>
              </a:solidFill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71C3A81-C965-1144-84FE-37FF060858B9}"/>
              </a:ext>
            </a:extLst>
          </p:cNvPr>
          <p:cNvSpPr/>
          <p:nvPr/>
        </p:nvSpPr>
        <p:spPr>
          <a:xfrm>
            <a:off x="807180" y="1162050"/>
            <a:ext cx="15686392" cy="7677150"/>
          </a:xfrm>
          <a:custGeom>
            <a:avLst/>
            <a:gdLst/>
            <a:ahLst/>
            <a:cxnLst/>
            <a:rect l="l" t="t" r="r" b="b"/>
            <a:pathLst>
              <a:path w="12244705" h="7086600">
                <a:moveTo>
                  <a:pt x="11101349" y="0"/>
                </a:moveTo>
                <a:lnTo>
                  <a:pt x="0" y="0"/>
                </a:lnTo>
                <a:lnTo>
                  <a:pt x="0" y="5943600"/>
                </a:lnTo>
                <a:lnTo>
                  <a:pt x="1002" y="5991916"/>
                </a:lnTo>
                <a:lnTo>
                  <a:pt x="3984" y="6039721"/>
                </a:lnTo>
                <a:lnTo>
                  <a:pt x="8905" y="6086976"/>
                </a:lnTo>
                <a:lnTo>
                  <a:pt x="15726" y="6133640"/>
                </a:lnTo>
                <a:lnTo>
                  <a:pt x="24406" y="6179674"/>
                </a:lnTo>
                <a:lnTo>
                  <a:pt x="34907" y="6225037"/>
                </a:lnTo>
                <a:lnTo>
                  <a:pt x="47189" y="6269692"/>
                </a:lnTo>
                <a:lnTo>
                  <a:pt x="61212" y="6313597"/>
                </a:lnTo>
                <a:lnTo>
                  <a:pt x="76936" y="6356713"/>
                </a:lnTo>
                <a:lnTo>
                  <a:pt x="94321" y="6399001"/>
                </a:lnTo>
                <a:lnTo>
                  <a:pt x="113329" y="6440420"/>
                </a:lnTo>
                <a:lnTo>
                  <a:pt x="133919" y="6480932"/>
                </a:lnTo>
                <a:lnTo>
                  <a:pt x="156051" y="6520496"/>
                </a:lnTo>
                <a:lnTo>
                  <a:pt x="179687" y="6559072"/>
                </a:lnTo>
                <a:lnTo>
                  <a:pt x="204786" y="6596622"/>
                </a:lnTo>
                <a:lnTo>
                  <a:pt x="231308" y="6633105"/>
                </a:lnTo>
                <a:lnTo>
                  <a:pt x="259214" y="6668482"/>
                </a:lnTo>
                <a:lnTo>
                  <a:pt x="288465" y="6702713"/>
                </a:lnTo>
                <a:lnTo>
                  <a:pt x="319020" y="6735759"/>
                </a:lnTo>
                <a:lnTo>
                  <a:pt x="350840" y="6767579"/>
                </a:lnTo>
                <a:lnTo>
                  <a:pt x="383886" y="6798134"/>
                </a:lnTo>
                <a:lnTo>
                  <a:pt x="418117" y="6827385"/>
                </a:lnTo>
                <a:lnTo>
                  <a:pt x="453494" y="6855291"/>
                </a:lnTo>
                <a:lnTo>
                  <a:pt x="489977" y="6881813"/>
                </a:lnTo>
                <a:lnTo>
                  <a:pt x="527527" y="6906912"/>
                </a:lnTo>
                <a:lnTo>
                  <a:pt x="566103" y="6930548"/>
                </a:lnTo>
                <a:lnTo>
                  <a:pt x="605667" y="6952680"/>
                </a:lnTo>
                <a:lnTo>
                  <a:pt x="646179" y="6973270"/>
                </a:lnTo>
                <a:lnTo>
                  <a:pt x="687598" y="6992278"/>
                </a:lnTo>
                <a:lnTo>
                  <a:pt x="729886" y="7009663"/>
                </a:lnTo>
                <a:lnTo>
                  <a:pt x="773002" y="7025387"/>
                </a:lnTo>
                <a:lnTo>
                  <a:pt x="816907" y="7039410"/>
                </a:lnTo>
                <a:lnTo>
                  <a:pt x="861562" y="7051692"/>
                </a:lnTo>
                <a:lnTo>
                  <a:pt x="906925" y="7062193"/>
                </a:lnTo>
                <a:lnTo>
                  <a:pt x="952959" y="7070873"/>
                </a:lnTo>
                <a:lnTo>
                  <a:pt x="999623" y="7077694"/>
                </a:lnTo>
                <a:lnTo>
                  <a:pt x="1046878" y="7082615"/>
                </a:lnTo>
                <a:lnTo>
                  <a:pt x="1094683" y="7085597"/>
                </a:lnTo>
                <a:lnTo>
                  <a:pt x="1143000" y="7086600"/>
                </a:lnTo>
                <a:lnTo>
                  <a:pt x="12244349" y="7086600"/>
                </a:lnTo>
                <a:lnTo>
                  <a:pt x="12244349" y="1143000"/>
                </a:lnTo>
                <a:lnTo>
                  <a:pt x="12243346" y="1094683"/>
                </a:lnTo>
                <a:lnTo>
                  <a:pt x="12240364" y="1046878"/>
                </a:lnTo>
                <a:lnTo>
                  <a:pt x="12235443" y="999623"/>
                </a:lnTo>
                <a:lnTo>
                  <a:pt x="12228623" y="952959"/>
                </a:lnTo>
                <a:lnTo>
                  <a:pt x="12219942" y="906925"/>
                </a:lnTo>
                <a:lnTo>
                  <a:pt x="12209441" y="861562"/>
                </a:lnTo>
                <a:lnTo>
                  <a:pt x="12197159" y="816907"/>
                </a:lnTo>
                <a:lnTo>
                  <a:pt x="12183137" y="773002"/>
                </a:lnTo>
                <a:lnTo>
                  <a:pt x="12167413" y="729886"/>
                </a:lnTo>
                <a:lnTo>
                  <a:pt x="12150027" y="687598"/>
                </a:lnTo>
                <a:lnTo>
                  <a:pt x="12131019" y="646179"/>
                </a:lnTo>
                <a:lnTo>
                  <a:pt x="12110429" y="605667"/>
                </a:lnTo>
                <a:lnTo>
                  <a:pt x="12088297" y="566103"/>
                </a:lnTo>
                <a:lnTo>
                  <a:pt x="12064661" y="527527"/>
                </a:lnTo>
                <a:lnTo>
                  <a:pt x="12039563" y="489977"/>
                </a:lnTo>
                <a:lnTo>
                  <a:pt x="12013040" y="453494"/>
                </a:lnTo>
                <a:lnTo>
                  <a:pt x="11985134" y="418117"/>
                </a:lnTo>
                <a:lnTo>
                  <a:pt x="11955883" y="383886"/>
                </a:lnTo>
                <a:lnTo>
                  <a:pt x="11925328" y="350840"/>
                </a:lnTo>
                <a:lnTo>
                  <a:pt x="11893508" y="319020"/>
                </a:lnTo>
                <a:lnTo>
                  <a:pt x="11860463" y="288465"/>
                </a:lnTo>
                <a:lnTo>
                  <a:pt x="11826232" y="259214"/>
                </a:lnTo>
                <a:lnTo>
                  <a:pt x="11790855" y="231308"/>
                </a:lnTo>
                <a:lnTo>
                  <a:pt x="11754371" y="204786"/>
                </a:lnTo>
                <a:lnTo>
                  <a:pt x="11716822" y="179687"/>
                </a:lnTo>
                <a:lnTo>
                  <a:pt x="11678245" y="156051"/>
                </a:lnTo>
                <a:lnTo>
                  <a:pt x="11638681" y="133919"/>
                </a:lnTo>
                <a:lnTo>
                  <a:pt x="11598170" y="113329"/>
                </a:lnTo>
                <a:lnTo>
                  <a:pt x="11556750" y="94321"/>
                </a:lnTo>
                <a:lnTo>
                  <a:pt x="11514463" y="76936"/>
                </a:lnTo>
                <a:lnTo>
                  <a:pt x="11471346" y="61212"/>
                </a:lnTo>
                <a:lnTo>
                  <a:pt x="11427441" y="47189"/>
                </a:lnTo>
                <a:lnTo>
                  <a:pt x="11382787" y="34907"/>
                </a:lnTo>
                <a:lnTo>
                  <a:pt x="11337423" y="24406"/>
                </a:lnTo>
                <a:lnTo>
                  <a:pt x="11291389" y="15726"/>
                </a:lnTo>
                <a:lnTo>
                  <a:pt x="11244725" y="8905"/>
                </a:lnTo>
                <a:lnTo>
                  <a:pt x="11197471" y="3984"/>
                </a:lnTo>
                <a:lnTo>
                  <a:pt x="11149665" y="1002"/>
                </a:lnTo>
                <a:lnTo>
                  <a:pt x="11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A6DB7A-499B-9845-988C-1FB13887A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78" y="361950"/>
            <a:ext cx="10504616" cy="6286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762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D2A790-CC80-D547-9306-B2F765D67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8731" y="1676400"/>
            <a:ext cx="14782800" cy="670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1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86D2BC9-9F55-D646-B7DF-6CF21B2A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09" y="2000250"/>
            <a:ext cx="15661761" cy="6457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8" indent="0">
              <a:buNone/>
              <a:defRPr sz="1000"/>
            </a:lvl4pPr>
            <a:lvl5pPr marL="1828892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ound Diagonal Corner Rectangle 14">
            <a:extLst>
              <a:ext uri="{FF2B5EF4-FFF2-40B4-BE49-F238E27FC236}">
                <a16:creationId xmlns:a16="http://schemas.microsoft.com/office/drawing/2014/main" id="{3EBBF8C0-F744-354D-8123-F6A3168E03F4}"/>
              </a:ext>
            </a:extLst>
          </p:cNvPr>
          <p:cNvSpPr/>
          <p:nvPr userDrawn="1"/>
        </p:nvSpPr>
        <p:spPr>
          <a:xfrm flipH="1">
            <a:off x="-9" y="0"/>
            <a:ext cx="17340272" cy="1524000"/>
          </a:xfrm>
          <a:prstGeom prst="rect">
            <a:avLst/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586DA3-45B5-5E4E-A1D8-F3B11490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0" y="476250"/>
            <a:ext cx="14644753" cy="8001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762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AF1E4-88B5-1247-8078-EA498E82C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19082" r="20121"/>
          <a:stretch/>
        </p:blipFill>
        <p:spPr>
          <a:xfrm>
            <a:off x="16061531" y="0"/>
            <a:ext cx="127873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A4CF13-7575-BB4C-BA1F-12AA261AD9E9}"/>
              </a:ext>
            </a:extLst>
          </p:cNvPr>
          <p:cNvSpPr/>
          <p:nvPr/>
        </p:nvSpPr>
        <p:spPr>
          <a:xfrm>
            <a:off x="0" y="8839200"/>
            <a:ext cx="17340263" cy="914400"/>
          </a:xfrm>
          <a:prstGeom prst="rect">
            <a:avLst/>
          </a:prstGeom>
          <a:solidFill>
            <a:srgbClr val="76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0B326-2BBF-265D-491A-5EEEEED4A01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4973" y="8839200"/>
            <a:ext cx="2118048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01" r:id="rId9"/>
    <p:sldLayoutId id="2147483705" r:id="rId10"/>
    <p:sldLayoutId id="2147483700" r:id="rId11"/>
    <p:sldLayoutId id="2147483698" r:id="rId12"/>
    <p:sldLayoutId id="2147483699" r:id="rId13"/>
    <p:sldLayoutId id="2147483702" r:id="rId14"/>
    <p:sldLayoutId id="2147483703" r:id="rId15"/>
    <p:sldLayoutId id="2147483704" r:id="rId16"/>
    <p:sldLayoutId id="2147483706" r:id="rId17"/>
  </p:sldLayoutIdLst>
  <p:txStyles>
    <p:titleStyle>
      <a:lvl1pPr eaLnBrk="1" hangingPunct="1">
        <a:defRPr baseline="0">
          <a:latin typeface="+mj-lt"/>
          <a:ea typeface="+mj-ea"/>
          <a:cs typeface="+mj-cs"/>
        </a:defRPr>
      </a:lvl1pPr>
    </p:titleStyle>
    <p:bodyStyle>
      <a:lvl1pPr marL="0" eaLnBrk="1" hangingPunct="1">
        <a:defRPr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23" eaLnBrk="1" hangingPunct="1">
        <a:defRPr>
          <a:latin typeface="+mn-lt"/>
          <a:ea typeface="+mn-ea"/>
          <a:cs typeface="+mn-cs"/>
        </a:defRPr>
      </a:lvl2pPr>
      <a:lvl3pPr marL="914446" eaLnBrk="1" hangingPunct="1">
        <a:defRPr>
          <a:latin typeface="+mn-lt"/>
          <a:ea typeface="+mn-ea"/>
          <a:cs typeface="+mn-cs"/>
        </a:defRPr>
      </a:lvl3pPr>
      <a:lvl4pPr marL="1371668" eaLnBrk="1" hangingPunct="1">
        <a:defRPr>
          <a:latin typeface="+mn-lt"/>
          <a:ea typeface="+mn-ea"/>
          <a:cs typeface="+mn-cs"/>
        </a:defRPr>
      </a:lvl4pPr>
      <a:lvl5pPr marL="1828892" eaLnBrk="1" hangingPunct="1">
        <a:defRPr>
          <a:latin typeface="+mn-lt"/>
          <a:ea typeface="+mn-ea"/>
          <a:cs typeface="+mn-cs"/>
        </a:defRPr>
      </a:lvl5pPr>
      <a:lvl6pPr marL="2286114" eaLnBrk="1" hangingPunct="1">
        <a:defRPr>
          <a:latin typeface="+mn-lt"/>
          <a:ea typeface="+mn-ea"/>
          <a:cs typeface="+mn-cs"/>
        </a:defRPr>
      </a:lvl6pPr>
      <a:lvl7pPr marL="2743337" eaLnBrk="1" hangingPunct="1">
        <a:defRPr>
          <a:latin typeface="+mn-lt"/>
          <a:ea typeface="+mn-ea"/>
          <a:cs typeface="+mn-cs"/>
        </a:defRPr>
      </a:lvl7pPr>
      <a:lvl8pPr marL="3200560" eaLnBrk="1" hangingPunct="1">
        <a:defRPr>
          <a:latin typeface="+mn-lt"/>
          <a:ea typeface="+mn-ea"/>
          <a:cs typeface="+mn-cs"/>
        </a:defRPr>
      </a:lvl8pPr>
      <a:lvl9pPr marL="365778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23" eaLnBrk="1" hangingPunct="1">
        <a:defRPr>
          <a:latin typeface="+mn-lt"/>
          <a:ea typeface="+mn-ea"/>
          <a:cs typeface="+mn-cs"/>
        </a:defRPr>
      </a:lvl2pPr>
      <a:lvl3pPr marL="914446" eaLnBrk="1" hangingPunct="1">
        <a:defRPr>
          <a:latin typeface="+mn-lt"/>
          <a:ea typeface="+mn-ea"/>
          <a:cs typeface="+mn-cs"/>
        </a:defRPr>
      </a:lvl3pPr>
      <a:lvl4pPr marL="1371668" eaLnBrk="1" hangingPunct="1">
        <a:defRPr>
          <a:latin typeface="+mn-lt"/>
          <a:ea typeface="+mn-ea"/>
          <a:cs typeface="+mn-cs"/>
        </a:defRPr>
      </a:lvl4pPr>
      <a:lvl5pPr marL="1828892" eaLnBrk="1" hangingPunct="1">
        <a:defRPr>
          <a:latin typeface="+mn-lt"/>
          <a:ea typeface="+mn-ea"/>
          <a:cs typeface="+mn-cs"/>
        </a:defRPr>
      </a:lvl5pPr>
      <a:lvl6pPr marL="2286114" eaLnBrk="1" hangingPunct="1">
        <a:defRPr>
          <a:latin typeface="+mn-lt"/>
          <a:ea typeface="+mn-ea"/>
          <a:cs typeface="+mn-cs"/>
        </a:defRPr>
      </a:lvl6pPr>
      <a:lvl7pPr marL="2743337" eaLnBrk="1" hangingPunct="1">
        <a:defRPr>
          <a:latin typeface="+mn-lt"/>
          <a:ea typeface="+mn-ea"/>
          <a:cs typeface="+mn-cs"/>
        </a:defRPr>
      </a:lvl7pPr>
      <a:lvl8pPr marL="3200560" eaLnBrk="1" hangingPunct="1">
        <a:defRPr>
          <a:latin typeface="+mn-lt"/>
          <a:ea typeface="+mn-ea"/>
          <a:cs typeface="+mn-cs"/>
        </a:defRPr>
      </a:lvl8pPr>
      <a:lvl9pPr marL="365778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E4D344-E6E7-4C42-B132-C9D16530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Prayer for Gaza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7319DB-5A7D-A747-8BA4-D0BD4FEAB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By Michael McGirr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C3A661-9AB8-6040-824B-0A0867CF5947}"/>
              </a:ext>
            </a:extLst>
          </p:cNvPr>
          <p:cNvCxnSpPr>
            <a:cxnSpLocks/>
          </p:cNvCxnSpPr>
          <p:nvPr/>
        </p:nvCxnSpPr>
        <p:spPr>
          <a:xfrm>
            <a:off x="0" y="4495800"/>
            <a:ext cx="6079331" cy="0"/>
          </a:xfrm>
          <a:prstGeom prst="line">
            <a:avLst/>
          </a:prstGeom>
          <a:ln w="101600">
            <a:solidFill>
              <a:srgbClr val="E5D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12B60-71D9-2A1D-F265-0790E393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" descr="A person standing in a rubble area&#10;&#10;AI-generated content may be incorrect.">
            <a:extLst>
              <a:ext uri="{FF2B5EF4-FFF2-40B4-BE49-F238E27FC236}">
                <a16:creationId xmlns:a16="http://schemas.microsoft.com/office/drawing/2014/main" id="{F2526D05-207C-03DD-48A3-A5B289B61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22686" b="1"/>
          <a:stretch>
            <a:fillRect/>
          </a:stretch>
        </p:blipFill>
        <p:spPr>
          <a:xfrm>
            <a:off x="8814147" y="10"/>
            <a:ext cx="8525694" cy="8839190"/>
          </a:xfrm>
          <a:prstGeom prst="rect">
            <a:avLst/>
          </a:prstGeom>
          <a:noFill/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AFA71C-97BD-5002-34D0-C90EA6C41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C4401B-0411-1028-7D61-B865CB086AC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AU" sz="5000"/>
              <a:t>Loving God,</a:t>
            </a:r>
          </a:p>
          <a:p>
            <a:pPr>
              <a:spcAft>
                <a:spcPts val="1800"/>
              </a:spcAft>
            </a:pPr>
            <a:r>
              <a:rPr lang="en-AU" sz="5000"/>
              <a:t>Our hearts are breaking as we see what is happening to your people in Gaza.</a:t>
            </a:r>
          </a:p>
          <a:p>
            <a:pPr>
              <a:spcAft>
                <a:spcPts val="1800"/>
              </a:spcAft>
            </a:pPr>
            <a:r>
              <a:rPr lang="en-AU" sz="5000"/>
              <a:t>We share the pain of those who suffer</a:t>
            </a:r>
            <a:br>
              <a:rPr lang="en-AU" sz="5000"/>
            </a:br>
            <a:r>
              <a:rPr lang="en-AU" sz="5000"/>
              <a:t>because of the blindness of others.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EF485A-5534-FE4A-CB62-C0995C7237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3800" y="8189168"/>
            <a:ext cx="8526463" cy="650032"/>
          </a:xfrm>
        </p:spPr>
        <p:txBody>
          <a:bodyPr/>
          <a:lstStyle/>
          <a:p>
            <a:r>
              <a:rPr lang="en-US"/>
              <a:t>A Caritas Jerusalem worker amongst what remains of her community in Northern Gaza. Photo: Caritas Jerusalem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07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5A6C-071E-3E25-477C-57D5553EA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walking on a road with rubble and buildings in the background&#10;&#10;AI-generated content may be incorrect.">
            <a:extLst>
              <a:ext uri="{FF2B5EF4-FFF2-40B4-BE49-F238E27FC236}">
                <a16:creationId xmlns:a16="http://schemas.microsoft.com/office/drawing/2014/main" id="{1CE964A8-0328-500E-C55D-82098C4752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r="17854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35AD4-20DC-4550-6491-AEE1D1C77AB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88857" y="504664"/>
            <a:ext cx="7521233" cy="78298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AU" sz="5000"/>
              <a:t>This ancient place plays </a:t>
            </a:r>
            <a:br>
              <a:rPr lang="en-AU" sz="5000"/>
            </a:br>
            <a:r>
              <a:rPr lang="en-AU" sz="5000"/>
              <a:t>a part in the Christian story, when the angel tells Philip to take the desert road from Jerusalem to Gaza (Acts 8),</a:t>
            </a:r>
            <a:br>
              <a:rPr lang="en-AU" sz="5000"/>
            </a:br>
            <a:r>
              <a:rPr lang="en-AU" sz="5000"/>
              <a:t>we too are called to take that journey.</a:t>
            </a:r>
          </a:p>
          <a:p>
            <a:pPr>
              <a:spcAft>
                <a:spcPts val="1800"/>
              </a:spcAft>
            </a:pPr>
            <a:endParaRPr lang="en-US" sz="50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63DC36-7BE2-CAE3-6B56-959ECAB51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3800" y="8477200"/>
            <a:ext cx="8526463" cy="36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 man walks amid the damaged buildings in Gaza. Photo: Caritas Jerusalem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69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B69E5-DB84-B2D9-F2BD-9791AD159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group of people in a tent&#10;&#10;AI-generated content may be incorrect.">
            <a:extLst>
              <a:ext uri="{FF2B5EF4-FFF2-40B4-BE49-F238E27FC236}">
                <a16:creationId xmlns:a16="http://schemas.microsoft.com/office/drawing/2014/main" id="{93628063-8EC1-2AB4-E7D0-FEF140EFF4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r="17854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3ABF73-468C-BEA8-D5D4-3313E8FB8DE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U" sz="5000"/>
              <a:t>We cry out to you Lord</a:t>
            </a:r>
            <a:br>
              <a:rPr lang="en-AU" sz="5000"/>
            </a:br>
            <a:r>
              <a:rPr lang="en-AU" sz="5000"/>
              <a:t>that food may be available to those who are starving and medical care to those who are suffering.</a:t>
            </a:r>
          </a:p>
          <a:p>
            <a:pPr>
              <a:spcAft>
                <a:spcPts val="1800"/>
              </a:spcAft>
            </a:pPr>
            <a:r>
              <a:rPr lang="en-AU" sz="5000"/>
              <a:t>We beg you Lord to turn </a:t>
            </a:r>
            <a:br>
              <a:rPr lang="en-AU" sz="5000"/>
            </a:br>
            <a:r>
              <a:rPr lang="en-AU" sz="5000"/>
              <a:t>hearts of stone into hearts of flesh.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3F54F8-9500-B7A8-7285-D41021CD18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3800" y="8477200"/>
            <a:ext cx="8526463" cy="362000"/>
          </a:xfrm>
        </p:spPr>
        <p:txBody>
          <a:bodyPr/>
          <a:lstStyle/>
          <a:p>
            <a:r>
              <a:rPr lang="en-US"/>
              <a:t>A family receives humanitarian support in Gaza. Photo: Caritas Jerusalem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9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BAA7-A2DB-4E09-AF31-A8358B4F5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measuring a child's waist&#10;&#10;AI-generated content may be incorrect.">
            <a:extLst>
              <a:ext uri="{FF2B5EF4-FFF2-40B4-BE49-F238E27FC236}">
                <a16:creationId xmlns:a16="http://schemas.microsoft.com/office/drawing/2014/main" id="{306CA1B9-4D42-A8FF-1683-D6525F835D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r="22140"/>
          <a:stretch/>
        </p:blipFill>
        <p:spPr>
          <a:xfrm>
            <a:off x="8814147" y="0"/>
            <a:ext cx="8525694" cy="88392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4FF7F1-8936-907A-D532-3CA0106D466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AU" sz="5000"/>
              <a:t>May those in power find in you a model of compassion.</a:t>
            </a:r>
          </a:p>
          <a:p>
            <a:pPr>
              <a:spcAft>
                <a:spcPts val="1800"/>
              </a:spcAft>
            </a:pPr>
            <a:r>
              <a:rPr lang="en-AU" sz="5000"/>
              <a:t>In our turn, may our prayer, conversation, </a:t>
            </a:r>
            <a:br>
              <a:rPr lang="en-AU" sz="5000"/>
            </a:br>
            <a:r>
              <a:rPr lang="en-AU" sz="5000"/>
              <a:t>advocacy and giving,</a:t>
            </a:r>
            <a:br>
              <a:rPr lang="en-AU" sz="5000"/>
            </a:br>
            <a:r>
              <a:rPr lang="en-AU" sz="5000"/>
              <a:t>help feed, clothe and heal those in need.</a:t>
            </a:r>
          </a:p>
          <a:p>
            <a:pPr>
              <a:spcAft>
                <a:spcPts val="1800"/>
              </a:spcAft>
            </a:pPr>
            <a:endParaRPr lang="en-AU" sz="5000"/>
          </a:p>
          <a:p>
            <a:pPr>
              <a:spcAft>
                <a:spcPts val="1800"/>
              </a:spcAft>
            </a:pPr>
            <a:endParaRPr lang="en-US" sz="5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0E839E-3F17-7D77-ED71-E5B84366B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3800" y="8477200"/>
            <a:ext cx="8526463" cy="362000"/>
          </a:xfrm>
        </p:spPr>
        <p:txBody>
          <a:bodyPr/>
          <a:lstStyle/>
          <a:p>
            <a:r>
              <a:rPr lang="en-US"/>
              <a:t>An infant receives medical support in Gaza. Photo: Caritas Jerusalem.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91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4F9BB-5573-8D6C-D614-66A943F03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looking at a building&#10;&#10;AI-generated content may be incorrect.">
            <a:extLst>
              <a:ext uri="{FF2B5EF4-FFF2-40B4-BE49-F238E27FC236}">
                <a16:creationId xmlns:a16="http://schemas.microsoft.com/office/drawing/2014/main" id="{91ACD1E6-1E3B-DE3C-7A4F-5209B52E49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r="17896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B782B6-507D-7ED3-4337-02337B79C2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AU" sz="5000"/>
              <a:t>May the water of life flow in this dry land.</a:t>
            </a:r>
          </a:p>
          <a:p>
            <a:pPr>
              <a:spcAft>
                <a:spcPts val="1800"/>
              </a:spcAft>
            </a:pPr>
            <a:r>
              <a:rPr lang="en-AU" sz="5000"/>
              <a:t>We humbly call on your name</a:t>
            </a:r>
          </a:p>
          <a:p>
            <a:pPr>
              <a:spcAft>
                <a:spcPts val="1800"/>
              </a:spcAft>
            </a:pPr>
            <a:r>
              <a:rPr lang="en-AU" sz="5000"/>
              <a:t>In this hour of death.</a:t>
            </a:r>
          </a:p>
          <a:p>
            <a:pPr>
              <a:spcAft>
                <a:spcPts val="1800"/>
              </a:spcAft>
            </a:pPr>
            <a:r>
              <a:rPr lang="en-AU" sz="5000"/>
              <a:t>Amen.</a:t>
            </a:r>
          </a:p>
          <a:p>
            <a:pPr>
              <a:spcAft>
                <a:spcPts val="1800"/>
              </a:spcAft>
            </a:pPr>
            <a:endParaRPr lang="en-AU" sz="5000"/>
          </a:p>
          <a:p>
            <a:pPr>
              <a:spcAft>
                <a:spcPts val="1800"/>
              </a:spcAft>
            </a:pPr>
            <a:endParaRPr lang="en-US" sz="5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A2791C-292A-70B0-624E-2BF1F5718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3800" y="8045152"/>
            <a:ext cx="8526463" cy="794048"/>
          </a:xfrm>
        </p:spPr>
        <p:txBody>
          <a:bodyPr/>
          <a:lstStyle/>
          <a:p>
            <a:r>
              <a:rPr lang="en-US"/>
              <a:t>Remaining structure of a church among rubble caused by an air strike. Photo: Caritas Jerusalem.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08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t candle with a flame&#10;&#10;AI-generated content may be incorrect.">
            <a:extLst>
              <a:ext uri="{FF2B5EF4-FFF2-40B4-BE49-F238E27FC236}">
                <a16:creationId xmlns:a16="http://schemas.microsoft.com/office/drawing/2014/main" id="{78FFA0F9-EF4E-6C73-CE6A-F648E8E37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3747" y="1671918"/>
            <a:ext cx="12126516" cy="71955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C9BC8-0D23-5943-8EBD-4B5CEED6D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09" y="1708448"/>
            <a:ext cx="15661761" cy="64579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600">
                <a:solidFill>
                  <a:schemeClr val="bg1"/>
                </a:solidFill>
              </a:rPr>
              <a:t>God of light,</a:t>
            </a:r>
          </a:p>
          <a:p>
            <a:pPr>
              <a:spcAft>
                <a:spcPts val="1200"/>
              </a:spcAft>
            </a:pPr>
            <a:r>
              <a:rPr lang="en-US" sz="3600">
                <a:solidFill>
                  <a:schemeClr val="bg1"/>
                </a:solidFill>
              </a:rPr>
              <a:t>You meet us in the darkest places.</a:t>
            </a:r>
          </a:p>
          <a:p>
            <a:pPr>
              <a:spcAft>
                <a:spcPts val="1200"/>
              </a:spcAft>
            </a:pPr>
            <a:r>
              <a:rPr lang="en-US" sz="3600">
                <a:solidFill>
                  <a:schemeClr val="bg1"/>
                </a:solidFill>
              </a:rPr>
              <a:t>Every year, when we light our Easter candle,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we pray ‘may the light of Christ, rising in glory,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dispel the darkness of our minds and hearts.’</a:t>
            </a:r>
          </a:p>
          <a:p>
            <a:pPr>
              <a:spcAft>
                <a:spcPts val="1200"/>
              </a:spcAft>
            </a:pPr>
            <a:r>
              <a:rPr lang="en-US" sz="3600">
                <a:solidFill>
                  <a:schemeClr val="bg1"/>
                </a:solidFill>
              </a:rPr>
              <a:t>We pray today that all people may work with you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to dispel the darkness of violence and war.</a:t>
            </a:r>
          </a:p>
          <a:p>
            <a:pPr>
              <a:spcAft>
                <a:spcPts val="1200"/>
              </a:spcAft>
            </a:pPr>
            <a:r>
              <a:rPr lang="en-US" sz="3600">
                <a:solidFill>
                  <a:schemeClr val="bg1"/>
                </a:solidFill>
              </a:rPr>
              <a:t>May this fragile light be a sign of our hope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for the people of Gaza.</a:t>
            </a:r>
          </a:p>
          <a:p>
            <a:pPr>
              <a:spcAft>
                <a:spcPts val="1200"/>
              </a:spcAft>
            </a:pPr>
            <a:r>
              <a:rPr lang="en-US" sz="3600">
                <a:solidFill>
                  <a:schemeClr val="bg1"/>
                </a:solidFill>
              </a:rPr>
              <a:t>May they find healing and lasting peace.</a:t>
            </a:r>
          </a:p>
          <a:p>
            <a:pPr>
              <a:spcAft>
                <a:spcPts val="1200"/>
              </a:spcAft>
            </a:pPr>
            <a:r>
              <a:rPr lang="en-US" sz="3600">
                <a:solidFill>
                  <a:schemeClr val="bg1"/>
                </a:solidFill>
              </a:rPr>
              <a:t>Amen. </a:t>
            </a:r>
          </a:p>
          <a:p>
            <a:pPr>
              <a:spcAft>
                <a:spcPts val="1200"/>
              </a:spcAft>
            </a:pP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93EF1-C1E4-604C-8A10-595AC243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Light a candle for Gaza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8FB69A-19A8-0AA1-ECFC-085991F8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379" y="1420416"/>
            <a:ext cx="17340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6AD5B-C703-374B-2CE0-43BF4852C6EE}"/>
              </a:ext>
            </a:extLst>
          </p:cNvPr>
          <p:cNvSpPr txBox="1"/>
          <p:nvPr/>
        </p:nvSpPr>
        <p:spPr>
          <a:xfrm>
            <a:off x="245195" y="9197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rgbClr val="E5DBCB"/>
                </a:solidFill>
              </a:rPr>
              <a:t>Photo: Adobe Stock</a:t>
            </a:r>
          </a:p>
        </p:txBody>
      </p:sp>
    </p:spTree>
    <p:extLst>
      <p:ext uri="{BB962C8B-B14F-4D97-AF65-F5344CB8AC3E}">
        <p14:creationId xmlns:p14="http://schemas.microsoft.com/office/powerpoint/2010/main" val="104584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0A75F6-C3A9-4E3B-B2BD-A0E777B0F040}"/>
              </a:ext>
            </a:extLst>
          </p:cNvPr>
          <p:cNvSpPr/>
          <p:nvPr/>
        </p:nvSpPr>
        <p:spPr>
          <a:xfrm>
            <a:off x="5983" y="-1"/>
            <a:ext cx="9749148" cy="9230254"/>
          </a:xfrm>
          <a:prstGeom prst="rect">
            <a:avLst/>
          </a:prstGeom>
          <a:solidFill>
            <a:srgbClr val="E5DBCB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560">
              <a:solidFill>
                <a:srgbClr val="762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0D2E6-5086-4C4D-822B-4CF110B4B574}"/>
              </a:ext>
            </a:extLst>
          </p:cNvPr>
          <p:cNvSpPr/>
          <p:nvPr/>
        </p:nvSpPr>
        <p:spPr>
          <a:xfrm>
            <a:off x="266" y="6850393"/>
            <a:ext cx="9227688" cy="2597089"/>
          </a:xfrm>
          <a:prstGeom prst="rect">
            <a:avLst/>
          </a:prstGeom>
          <a:solidFill>
            <a:srgbClr val="76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56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BCB80-D705-4989-B86F-6B089A28C2BD}"/>
              </a:ext>
            </a:extLst>
          </p:cNvPr>
          <p:cNvSpPr txBox="1"/>
          <p:nvPr/>
        </p:nvSpPr>
        <p:spPr>
          <a:xfrm>
            <a:off x="5984" y="7801657"/>
            <a:ext cx="8379251" cy="1428596"/>
          </a:xfrm>
          <a:prstGeom prst="rect">
            <a:avLst/>
          </a:prstGeom>
          <a:noFill/>
        </p:spPr>
        <p:txBody>
          <a:bodyPr wrap="square" lIns="130048" tIns="65024" rIns="130048" bIns="65024" rtlCol="0" anchor="t">
            <a:spAutoFit/>
          </a:bodyPr>
          <a:lstStyle/>
          <a:p>
            <a:pPr algn="ctr">
              <a:spcAft>
                <a:spcPts val="853"/>
              </a:spcAft>
            </a:pPr>
            <a:r>
              <a:rPr lang="en-AU" sz="3982" b="1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www.caritas.org.au/gaza</a:t>
            </a:r>
          </a:p>
          <a:p>
            <a:pPr algn="ctr">
              <a:spcAft>
                <a:spcPts val="853"/>
              </a:spcAft>
            </a:pPr>
            <a:r>
              <a:rPr lang="en-AU" sz="369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1800 024 413</a:t>
            </a:r>
            <a:endParaRPr lang="en-US" sz="3698" b="1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F25AF-2E60-9CA9-C4F0-CB6F4A93398F}"/>
              </a:ext>
            </a:extLst>
          </p:cNvPr>
          <p:cNvSpPr txBox="1"/>
          <p:nvPr/>
        </p:nvSpPr>
        <p:spPr>
          <a:xfrm>
            <a:off x="520665" y="2091129"/>
            <a:ext cx="8707288" cy="1006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65024" rIns="130048" bIns="6502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689" b="1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GAZA CRISIS APPEAL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FA5CC-B9CA-4D02-B916-509AE1C579D5}"/>
              </a:ext>
            </a:extLst>
          </p:cNvPr>
          <p:cNvSpPr txBox="1"/>
          <p:nvPr/>
        </p:nvSpPr>
        <p:spPr>
          <a:xfrm>
            <a:off x="248873" y="3496122"/>
            <a:ext cx="9517693" cy="26417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2560"/>
              </a:spcAft>
            </a:pPr>
            <a:r>
              <a:rPr lang="en-AU" sz="3600">
                <a:latin typeface="Arial" panose="020B0604020202020204" pitchFamily="34" charset="0"/>
                <a:cs typeface="Arial" panose="020B0604020202020204" pitchFamily="34" charset="0"/>
              </a:rPr>
              <a:t>The humanitarian crisis in Gaza continues to deteriorate at an alarming rate, with severe shortages of food, water, and shelter. </a:t>
            </a:r>
          </a:p>
          <a:p>
            <a:pPr>
              <a:spcAft>
                <a:spcPts val="2560"/>
              </a:spcAft>
            </a:pPr>
            <a:r>
              <a:rPr lang="en-AU" sz="3600">
                <a:latin typeface="Arial" panose="020B0604020202020204" pitchFamily="34" charset="0"/>
                <a:cs typeface="Arial" panose="020B0604020202020204" pitchFamily="34" charset="0"/>
              </a:rPr>
              <a:t>Help families in Gaza today.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C7D263-7F22-46E1-8A89-51A698CAA7FA}"/>
              </a:ext>
            </a:extLst>
          </p:cNvPr>
          <p:cNvSpPr txBox="1"/>
          <p:nvPr/>
        </p:nvSpPr>
        <p:spPr>
          <a:xfrm>
            <a:off x="7806035" y="9168389"/>
            <a:ext cx="6329243" cy="33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564">
                <a:solidFill>
                  <a:srgbClr val="FFFFFF"/>
                </a:solidFill>
              </a:rPr>
              <a:t>Photo: Caritas Jerusalem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013BB-B061-935E-38FA-4270AD0C92B0}"/>
              </a:ext>
            </a:extLst>
          </p:cNvPr>
          <p:cNvSpPr/>
          <p:nvPr/>
        </p:nvSpPr>
        <p:spPr>
          <a:xfrm>
            <a:off x="2209836" y="6969977"/>
            <a:ext cx="4193712" cy="792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53"/>
              </a:spcAft>
            </a:pPr>
            <a:r>
              <a:rPr lang="en-AU" sz="4551" b="1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DONATE NOW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BEE478-8B5A-3455-102B-1EB36CF3284D}"/>
              </a:ext>
            </a:extLst>
          </p:cNvPr>
          <p:cNvCxnSpPr>
            <a:cxnSpLocks/>
          </p:cNvCxnSpPr>
          <p:nvPr/>
        </p:nvCxnSpPr>
        <p:spPr>
          <a:xfrm>
            <a:off x="-5452" y="3097900"/>
            <a:ext cx="8237881" cy="0"/>
          </a:xfrm>
          <a:prstGeom prst="line">
            <a:avLst/>
          </a:prstGeom>
          <a:ln w="76200">
            <a:solidFill>
              <a:srgbClr val="762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77DBAD-EE63-76F5-D575-CE4503A2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6" y="415551"/>
            <a:ext cx="4480240" cy="1335418"/>
          </a:xfrm>
          <a:prstGeom prst="rect">
            <a:avLst/>
          </a:prstGeom>
        </p:spPr>
      </p:pic>
      <p:pic>
        <p:nvPicPr>
          <p:cNvPr id="4" name="Picture 3" descr="A person walking down a dirt road with buildings in the background&#10;&#10;AI-generated content may be incorrect.">
            <a:extLst>
              <a:ext uri="{FF2B5EF4-FFF2-40B4-BE49-F238E27FC236}">
                <a16:creationId xmlns:a16="http://schemas.microsoft.com/office/drawing/2014/main" id="{38E57A9D-A508-DF0C-61DB-AEDB67548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26681"/>
          <a:stretch>
            <a:fillRect/>
          </a:stretch>
        </p:blipFill>
        <p:spPr>
          <a:xfrm>
            <a:off x="9760552" y="-1"/>
            <a:ext cx="7598272" cy="8888232"/>
          </a:xfrm>
          <a:prstGeom prst="rect">
            <a:avLst/>
          </a:prstGeom>
        </p:spPr>
      </p:pic>
      <p:pic>
        <p:nvPicPr>
          <p:cNvPr id="11" name="Picture 10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90B07F2-B2CB-8429-5A6B-07E093219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66" y="6137871"/>
            <a:ext cx="3615729" cy="36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8C065CC8-083F-3444-92B5-954FF8B3BBD2}"/>
              </a:ext>
            </a:extLst>
          </p:cNvPr>
          <p:cNvSpPr txBox="1">
            <a:spLocks noChangeAspect="1"/>
          </p:cNvSpPr>
          <p:nvPr/>
        </p:nvSpPr>
        <p:spPr>
          <a:xfrm>
            <a:off x="6020002" y="3321960"/>
            <a:ext cx="5300263" cy="732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eaLnBrk="1" hangingPunct="1">
              <a:buFontTx/>
              <a:buNone/>
              <a:defRPr sz="4000" b="1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indent="0" eaLnBrk="1" hangingPunct="1">
              <a:buFontTx/>
              <a:buNone/>
              <a:defRPr sz="1050">
                <a:latin typeface=""/>
                <a:ea typeface="+mn-ea"/>
                <a:cs typeface="+mn-cs"/>
              </a:defRPr>
            </a:lvl2pPr>
            <a:lvl3pPr marL="685800" indent="0" eaLnBrk="1" hangingPunct="1">
              <a:buFontTx/>
              <a:buNone/>
              <a:defRPr sz="1050">
                <a:latin typeface=""/>
                <a:ea typeface="+mn-ea"/>
                <a:cs typeface="+mn-cs"/>
              </a:defRPr>
            </a:lvl3pPr>
            <a:lvl4pPr marL="1028700" indent="0" eaLnBrk="1" hangingPunct="1">
              <a:buFontTx/>
              <a:buNone/>
              <a:defRPr sz="1050">
                <a:latin typeface=""/>
                <a:ea typeface="+mn-ea"/>
                <a:cs typeface="+mn-cs"/>
              </a:defRPr>
            </a:lvl4pPr>
            <a:lvl5pPr marL="1371600" indent="0" eaLnBrk="1" hangingPunct="1">
              <a:buFontTx/>
              <a:buNone/>
              <a:defRPr sz="1050">
                <a:latin typeface="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6000" kern="0"/>
              <a:t>Thank You</a:t>
            </a: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BC16C66A-0CB6-AE4B-B957-B0DDF713A6FB}"/>
              </a:ext>
            </a:extLst>
          </p:cNvPr>
          <p:cNvSpPr>
            <a:spLocks noChangeAspect="1"/>
          </p:cNvSpPr>
          <p:nvPr/>
        </p:nvSpPr>
        <p:spPr>
          <a:xfrm>
            <a:off x="6020000" y="3011931"/>
            <a:ext cx="505260" cy="503280"/>
          </a:xfrm>
          <a:custGeom>
            <a:avLst/>
            <a:gdLst/>
            <a:ahLst/>
            <a:cxnLst/>
            <a:rect l="l" t="t" r="r" b="b"/>
            <a:pathLst>
              <a:path w="452754" h="452120">
                <a:moveTo>
                  <a:pt x="452742" y="180340"/>
                </a:moveTo>
                <a:lnTo>
                  <a:pt x="272135" y="180340"/>
                </a:lnTo>
                <a:lnTo>
                  <a:pt x="272135" y="0"/>
                </a:lnTo>
                <a:lnTo>
                  <a:pt x="180619" y="0"/>
                </a:lnTo>
                <a:lnTo>
                  <a:pt x="180619" y="180340"/>
                </a:lnTo>
                <a:lnTo>
                  <a:pt x="0" y="180340"/>
                </a:lnTo>
                <a:lnTo>
                  <a:pt x="0" y="271780"/>
                </a:lnTo>
                <a:lnTo>
                  <a:pt x="180619" y="271780"/>
                </a:lnTo>
                <a:lnTo>
                  <a:pt x="180619" y="452120"/>
                </a:lnTo>
                <a:lnTo>
                  <a:pt x="272135" y="452120"/>
                </a:lnTo>
                <a:lnTo>
                  <a:pt x="272135" y="271780"/>
                </a:lnTo>
                <a:lnTo>
                  <a:pt x="452742" y="271780"/>
                </a:lnTo>
                <a:lnTo>
                  <a:pt x="452742" y="180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g object 21">
            <a:extLst>
              <a:ext uri="{FF2B5EF4-FFF2-40B4-BE49-F238E27FC236}">
                <a16:creationId xmlns:a16="http://schemas.microsoft.com/office/drawing/2014/main" id="{C03DAB09-CF62-A947-B386-5FCA068CA891}"/>
              </a:ext>
            </a:extLst>
          </p:cNvPr>
          <p:cNvSpPr>
            <a:spLocks noChangeAspect="1"/>
          </p:cNvSpPr>
          <p:nvPr/>
        </p:nvSpPr>
        <p:spPr>
          <a:xfrm>
            <a:off x="10803731" y="3810000"/>
            <a:ext cx="353682" cy="353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D6086B-A997-A643-B323-3B8D4F8425D0}"/>
              </a:ext>
            </a:extLst>
          </p:cNvPr>
          <p:cNvGrpSpPr>
            <a:grpSpLocks noChangeAspect="1"/>
          </p:cNvGrpSpPr>
          <p:nvPr/>
        </p:nvGrpSpPr>
        <p:grpSpPr>
          <a:xfrm>
            <a:off x="6742764" y="4735246"/>
            <a:ext cx="3854737" cy="874670"/>
            <a:chOff x="5226547" y="5186167"/>
            <a:chExt cx="2518643" cy="571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FBC6A0-87CB-9C41-8D77-89EED642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3690" y="5186167"/>
              <a:ext cx="571500" cy="571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F721CF-FB14-CB48-ACE8-7BAD788C8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6650" y="5186167"/>
              <a:ext cx="571500" cy="571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8BD555-B4B1-084B-BF9D-664A99EF8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6547" y="5186167"/>
              <a:ext cx="571500" cy="5715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82092F-9CB6-1F45-B33F-4E724941CA8C}"/>
              </a:ext>
            </a:extLst>
          </p:cNvPr>
          <p:cNvSpPr txBox="1">
            <a:spLocks noChangeAspect="1"/>
          </p:cNvSpPr>
          <p:nvPr/>
        </p:nvSpPr>
        <p:spPr>
          <a:xfrm>
            <a:off x="6511294" y="5881647"/>
            <a:ext cx="431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17">
              <a:defRPr/>
            </a:pPr>
            <a:r>
              <a:rPr lang="en-AU" sz="2400" spc="225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</p:spTree>
    <p:extLst>
      <p:ext uri="{BB962C8B-B14F-4D97-AF65-F5344CB8AC3E}">
        <p14:creationId xmlns:p14="http://schemas.microsoft.com/office/powerpoint/2010/main" val="1294044146"/>
      </p:ext>
    </p:extLst>
  </p:cSld>
  <p:clrMapOvr>
    <a:masterClrMapping/>
  </p:clrMapOvr>
</p:sld>
</file>

<file path=ppt/theme/theme1.xml><?xml version="1.0" encoding="utf-8"?>
<a:theme xmlns:a="http://schemas.openxmlformats.org/drawingml/2006/main" name="Mar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(widescreen)_Maroon" id="{78D88442-9990-6F4D-84F7-D1F750FC7EDE}" vid="{810CDDEA-C0EC-8448-AD99-1F236997A5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19" ma:contentTypeDescription="Create a new document." ma:contentTypeScope="" ma:versionID="a6a591684b976a20af7de169db79aac4">
  <xsd:schema xmlns:xsd="http://www.w3.org/2001/XMLSchema" xmlns:xs="http://www.w3.org/2001/XMLSchema" xmlns:p="http://schemas.microsoft.com/office/2006/metadata/properties" xmlns:ns2="a7938f78-b017-4dc0-8c82-d5b44b2641c5" xmlns:ns3="a74f41e8-2c9a-4a9a-8a86-1b2eca9cb15f" targetNamespace="http://schemas.microsoft.com/office/2006/metadata/properties" ma:root="true" ma:fieldsID="8fa807cb6cad3986b298ba522118979f" ns2:_="" ns3:_=""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lcf76f155ced4ddcb4097134ff3c332f xmlns="a7938f78-b017-4dc0-8c82-d5b44b2641c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E1E17-545B-4606-8EF0-0003593E3B69}">
  <ds:schemaRefs>
    <ds:schemaRef ds:uri="a74f41e8-2c9a-4a9a-8a86-1b2eca9cb15f"/>
    <ds:schemaRef ds:uri="a7938f78-b017-4dc0-8c82-d5b44b2641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CABD34C-A6F3-4C85-A700-82E5513C2B0C}">
  <ds:schemaRefs>
    <ds:schemaRef ds:uri="a74f41e8-2c9a-4a9a-8a86-1b2eca9cb15f"/>
    <ds:schemaRef ds:uri="a7938f78-b017-4dc0-8c82-d5b44b2641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D3A713-BFBD-41EB-B4CD-4D6B540D7B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(widescreen)_Maroon</Template>
  <Application>Microsoft Office PowerPoint</Application>
  <PresentationFormat>Custom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Maroon</vt:lpstr>
      <vt:lpstr>A Prayer for Gaza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 candle for Gaza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Harding</dc:creator>
  <cp:revision>1</cp:revision>
  <dcterms:created xsi:type="dcterms:W3CDTF">2025-07-24T05:06:43Z</dcterms:created>
  <dcterms:modified xsi:type="dcterms:W3CDTF">2025-07-28T06:02:05Z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2020-09-02T00:00:00Z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2020-09-02T00:00:00Z</vt:filetime>
  </property>
  <property fmtid="{D5CDD505-2E9C-101B-9397-08002B2CF9AE}" pid="5" name="ContentTypeId">
    <vt:lpwstr>0x01010009DB4FC32371B3489519A984A7B27919</vt:lpwstr>
  </property>
  <property fmtid="{D5CDD505-2E9C-101B-9397-08002B2CF9AE}" pid="6" name="MediaServiceImageTags">
    <vt:lpwstr/>
  </property>
</Properties>
</file>