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0" r:id="rId5"/>
    <p:sldId id="275" r:id="rId6"/>
    <p:sldId id="273" r:id="rId7"/>
    <p:sldId id="287" r:id="rId8"/>
    <p:sldId id="274" r:id="rId9"/>
    <p:sldId id="286" r:id="rId10"/>
    <p:sldId id="276" r:id="rId11"/>
    <p:sldId id="277" r:id="rId12"/>
    <p:sldId id="278" r:id="rId13"/>
    <p:sldId id="279" r:id="rId14"/>
    <p:sldId id="280" r:id="rId15"/>
    <p:sldId id="284" r:id="rId16"/>
    <p:sldId id="281" r:id="rId17"/>
    <p:sldId id="282" r:id="rId18"/>
    <p:sldId id="283" r:id="rId19"/>
    <p:sldId id="285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58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Waye" initials="KW" lastIdx="10" clrIdx="0">
    <p:extLst>
      <p:ext uri="{19B8F6BF-5375-455C-9EA6-DF929625EA0E}">
        <p15:presenceInfo xmlns:p15="http://schemas.microsoft.com/office/powerpoint/2012/main" userId="S::kewaye@acu.edu.au::899b91c9-b410-481a-950a-d2995dc6c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D3935"/>
    <a:srgbClr val="F2120C"/>
    <a:srgbClr val="3C1053"/>
    <a:srgbClr val="8C8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9623"/>
  </p:normalViewPr>
  <p:slideViewPr>
    <p:cSldViewPr snapToGrid="0">
      <p:cViewPr varScale="1">
        <p:scale>
          <a:sx n="106" d="100"/>
          <a:sy n="106" d="100"/>
        </p:scale>
        <p:origin x="1640" y="184"/>
      </p:cViewPr>
      <p:guideLst>
        <p:guide orient="horz" pos="2160"/>
        <p:guide pos="4158"/>
        <p:guide pos="370"/>
        <p:guide orient="horz" pos="686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48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70B766-7D97-E741-9AC5-FFE5904FC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3742B-5B20-404A-AC7A-7397524847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F600-C933-9843-9801-A9115DE8AA8C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F3430-ED82-F340-B9D0-7C23B713AD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79708-93C9-8040-B911-8C79CB46A0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B3EE-920C-8F4A-9836-35266601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61F1E-69EE-4332-9597-A36BDAAB5D2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E47F4-1BD2-49DB-85B4-3911D1C04A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8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BAADEB-A815-6947-897F-E903507AC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4DD0272D-2660-E44E-BFD2-95D34CFA1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B8D42C8A-B951-344C-B3CD-13793D7AD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1012" y="1386211"/>
            <a:ext cx="4568298" cy="1948704"/>
          </a:xfrm>
        </p:spPr>
        <p:txBody>
          <a:bodyPr lIns="0" anchor="b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93590BAF-9A8E-144A-A413-C9EE3827DF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1012" y="3558754"/>
            <a:ext cx="4568298" cy="447675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1C5AE077-DABF-0D49-8A73-D6E020BF1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1013" y="5316538"/>
            <a:ext cx="4568297" cy="294882"/>
          </a:xfrm>
        </p:spPr>
        <p:txBody>
          <a:bodyPr l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FB0A3A71-412C-454B-B57C-3A47AC462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1013" y="5611421"/>
            <a:ext cx="4568297" cy="328773"/>
          </a:xfrm>
        </p:spPr>
        <p:txBody>
          <a:bodyPr lIns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367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587829" y="1713661"/>
            <a:ext cx="11219858" cy="466281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Sub Title</a:t>
            </a:r>
          </a:p>
        </p:txBody>
      </p:sp>
      <p:sp>
        <p:nvSpPr>
          <p:cNvPr id="49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2544616"/>
            <a:ext cx="11219858" cy="3493113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CAB8C9-94BC-0B4F-90F3-D60078563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929" y="6510471"/>
            <a:ext cx="448128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A89BA3-132D-40E1-AAB4-CDCD0A14C21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6E8924-A8CF-7B4C-AAD8-949378ABE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518" y="6510471"/>
            <a:ext cx="3086100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Directorate | Office | Faculty | School</a:t>
            </a:r>
          </a:p>
        </p:txBody>
      </p:sp>
      <p:sp>
        <p:nvSpPr>
          <p:cNvPr id="10" name="Text Placeholder 51">
            <a:extLst>
              <a:ext uri="{FF2B5EF4-FFF2-40B4-BE49-F238E27FC236}">
                <a16:creationId xmlns:a16="http://schemas.microsoft.com/office/drawing/2014/main" id="{291143CF-8806-A643-8D1E-63B029D8B5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829" y="-8733"/>
            <a:ext cx="5791199" cy="462758"/>
          </a:xfrm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4EF34-D754-7C4F-AB75-1CE06BF47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11767" cy="493981"/>
          </a:xfrm>
        </p:spPr>
        <p:txBody>
          <a:bodyPr wrap="square" anchor="t" anchorCtr="0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9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li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4943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Placeholder 49">
            <a:extLst>
              <a:ext uri="{FF2B5EF4-FFF2-40B4-BE49-F238E27FC236}">
                <a16:creationId xmlns:a16="http://schemas.microsoft.com/office/drawing/2014/main" id="{97FB53D0-1B23-4A4E-81FB-07002B89A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1828800"/>
            <a:ext cx="11219858" cy="395918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83" name="Text Placeholder 51">
            <a:extLst>
              <a:ext uri="{FF2B5EF4-FFF2-40B4-BE49-F238E27FC236}">
                <a16:creationId xmlns:a16="http://schemas.microsoft.com/office/drawing/2014/main" id="{F0E14CA5-983C-9E44-BC66-57F743373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829" y="-8733"/>
            <a:ext cx="5791199" cy="462758"/>
          </a:xfrm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552E09BB-E231-9143-9210-109A9EBBB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11767" cy="493981"/>
          </a:xfrm>
        </p:spPr>
        <p:txBody>
          <a:bodyPr wrap="square" anchor="t" anchorCtr="0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82B6B-FC9D-4F4D-BBA3-9CFAA940179F}"/>
              </a:ext>
            </a:extLst>
          </p:cNvPr>
          <p:cNvSpPr/>
          <p:nvPr userDrawn="1"/>
        </p:nvSpPr>
        <p:spPr>
          <a:xfrm>
            <a:off x="5903259" y="6364018"/>
            <a:ext cx="6288741" cy="493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595921" y="1844985"/>
            <a:ext cx="5400000" cy="40235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446456" y="1842417"/>
            <a:ext cx="5400000" cy="402613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50536" cy="493981"/>
          </a:xfrm>
        </p:spPr>
        <p:txBody>
          <a:bodyPr wrap="square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7F1714-7A7C-474F-BD1E-FAA300EE5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929" y="6510471"/>
            <a:ext cx="448128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A89BA3-132D-40E1-AAB4-CDCD0A14C21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AD4323-79CE-0142-BD55-9C5C8595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518" y="6510471"/>
            <a:ext cx="3086100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Directorate | Office | Faculty | School</a:t>
            </a:r>
          </a:p>
        </p:txBody>
      </p:sp>
    </p:spTree>
    <p:extLst>
      <p:ext uri="{BB962C8B-B14F-4D97-AF65-F5344CB8AC3E}">
        <p14:creationId xmlns:p14="http://schemas.microsoft.com/office/powerpoint/2010/main" val="128958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68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-5945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6096000" y="6380085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0423175" y="359278"/>
            <a:ext cx="295401" cy="381336"/>
          </a:xfrm>
          <a:custGeom>
            <a:avLst/>
            <a:gdLst>
              <a:gd name="T0" fmla="*/ 70 w 70"/>
              <a:gd name="T1" fmla="*/ 0 h 90"/>
              <a:gd name="T2" fmla="*/ 70 w 70"/>
              <a:gd name="T3" fmla="*/ 40 h 90"/>
              <a:gd name="T4" fmla="*/ 35 w 70"/>
              <a:gd name="T5" fmla="*/ 90 h 90"/>
              <a:gd name="T6" fmla="*/ 0 w 70"/>
              <a:gd name="T7" fmla="*/ 40 h 90"/>
              <a:gd name="T8" fmla="*/ 0 w 70"/>
              <a:gd name="T9" fmla="*/ 0 h 90"/>
              <a:gd name="T10" fmla="*/ 70 w 70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90">
                <a:moveTo>
                  <a:pt x="70" y="0"/>
                </a:moveTo>
                <a:cubicBezTo>
                  <a:pt x="70" y="40"/>
                  <a:pt x="70" y="40"/>
                  <a:pt x="70" y="40"/>
                </a:cubicBezTo>
                <a:cubicBezTo>
                  <a:pt x="70" y="60"/>
                  <a:pt x="57" y="82"/>
                  <a:pt x="35" y="90"/>
                </a:cubicBezTo>
                <a:cubicBezTo>
                  <a:pt x="13" y="82"/>
                  <a:pt x="0" y="60"/>
                  <a:pt x="0" y="40"/>
                </a:cubicBezTo>
                <a:cubicBezTo>
                  <a:pt x="0" y="0"/>
                  <a:pt x="0" y="0"/>
                  <a:pt x="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10476885" y="405826"/>
            <a:ext cx="186192" cy="245272"/>
          </a:xfrm>
          <a:custGeom>
            <a:avLst/>
            <a:gdLst>
              <a:gd name="T0" fmla="*/ 0 w 104"/>
              <a:gd name="T1" fmla="*/ 69 h 137"/>
              <a:gd name="T2" fmla="*/ 52 w 104"/>
              <a:gd name="T3" fmla="*/ 0 h 137"/>
              <a:gd name="T4" fmla="*/ 104 w 104"/>
              <a:gd name="T5" fmla="*/ 69 h 137"/>
              <a:gd name="T6" fmla="*/ 52 w 104"/>
              <a:gd name="T7" fmla="*/ 137 h 137"/>
              <a:gd name="T8" fmla="*/ 0 w 104"/>
              <a:gd name="T9" fmla="*/ 69 h 137"/>
              <a:gd name="T10" fmla="*/ 0 w 104"/>
              <a:gd name="T1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37">
                <a:moveTo>
                  <a:pt x="0" y="69"/>
                </a:moveTo>
                <a:lnTo>
                  <a:pt x="52" y="0"/>
                </a:lnTo>
                <a:lnTo>
                  <a:pt x="104" y="69"/>
                </a:lnTo>
                <a:lnTo>
                  <a:pt x="52" y="137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0503739" y="455954"/>
            <a:ext cx="134273" cy="161128"/>
          </a:xfrm>
          <a:custGeom>
            <a:avLst/>
            <a:gdLst>
              <a:gd name="T0" fmla="*/ 14 w 32"/>
              <a:gd name="T1" fmla="*/ 21 h 38"/>
              <a:gd name="T2" fmla="*/ 16 w 32"/>
              <a:gd name="T3" fmla="*/ 38 h 38"/>
              <a:gd name="T4" fmla="*/ 16 w 32"/>
              <a:gd name="T5" fmla="*/ 38 h 38"/>
              <a:gd name="T6" fmla="*/ 16 w 32"/>
              <a:gd name="T7" fmla="*/ 38 h 38"/>
              <a:gd name="T8" fmla="*/ 18 w 32"/>
              <a:gd name="T9" fmla="*/ 21 h 38"/>
              <a:gd name="T10" fmla="*/ 18 w 32"/>
              <a:gd name="T11" fmla="*/ 19 h 38"/>
              <a:gd name="T12" fmla="*/ 25 w 32"/>
              <a:gd name="T13" fmla="*/ 19 h 38"/>
              <a:gd name="T14" fmla="*/ 25 w 32"/>
              <a:gd name="T15" fmla="*/ 20 h 38"/>
              <a:gd name="T16" fmla="*/ 27 w 32"/>
              <a:gd name="T17" fmla="*/ 22 h 38"/>
              <a:gd name="T18" fmla="*/ 29 w 32"/>
              <a:gd name="T19" fmla="*/ 20 h 38"/>
              <a:gd name="T20" fmla="*/ 29 w 32"/>
              <a:gd name="T21" fmla="*/ 19 h 38"/>
              <a:gd name="T22" fmla="*/ 29 w 32"/>
              <a:gd name="T23" fmla="*/ 19 h 38"/>
              <a:gd name="T24" fmla="*/ 32 w 32"/>
              <a:gd name="T25" fmla="*/ 17 h 38"/>
              <a:gd name="T26" fmla="*/ 29 w 32"/>
              <a:gd name="T27" fmla="*/ 15 h 38"/>
              <a:gd name="T28" fmla="*/ 29 w 32"/>
              <a:gd name="T29" fmla="*/ 15 h 38"/>
              <a:gd name="T30" fmla="*/ 29 w 32"/>
              <a:gd name="T31" fmla="*/ 14 h 38"/>
              <a:gd name="T32" fmla="*/ 27 w 32"/>
              <a:gd name="T33" fmla="*/ 12 h 38"/>
              <a:gd name="T34" fmla="*/ 25 w 32"/>
              <a:gd name="T35" fmla="*/ 14 h 38"/>
              <a:gd name="T36" fmla="*/ 25 w 32"/>
              <a:gd name="T37" fmla="*/ 15 h 38"/>
              <a:gd name="T38" fmla="*/ 18 w 32"/>
              <a:gd name="T39" fmla="*/ 15 h 38"/>
              <a:gd name="T40" fmla="*/ 18 w 32"/>
              <a:gd name="T41" fmla="*/ 7 h 38"/>
              <a:gd name="T42" fmla="*/ 19 w 32"/>
              <a:gd name="T43" fmla="*/ 7 h 38"/>
              <a:gd name="T44" fmla="*/ 21 w 32"/>
              <a:gd name="T45" fmla="*/ 5 h 38"/>
              <a:gd name="T46" fmla="*/ 19 w 32"/>
              <a:gd name="T47" fmla="*/ 3 h 38"/>
              <a:gd name="T48" fmla="*/ 18 w 32"/>
              <a:gd name="T49" fmla="*/ 3 h 38"/>
              <a:gd name="T50" fmla="*/ 18 w 32"/>
              <a:gd name="T51" fmla="*/ 3 h 38"/>
              <a:gd name="T52" fmla="*/ 16 w 32"/>
              <a:gd name="T53" fmla="*/ 0 h 38"/>
              <a:gd name="T54" fmla="*/ 14 w 32"/>
              <a:gd name="T55" fmla="*/ 3 h 38"/>
              <a:gd name="T56" fmla="*/ 14 w 32"/>
              <a:gd name="T57" fmla="*/ 3 h 38"/>
              <a:gd name="T58" fmla="*/ 14 w 32"/>
              <a:gd name="T59" fmla="*/ 3 h 38"/>
              <a:gd name="T60" fmla="*/ 11 w 32"/>
              <a:gd name="T61" fmla="*/ 5 h 38"/>
              <a:gd name="T62" fmla="*/ 14 w 32"/>
              <a:gd name="T63" fmla="*/ 7 h 38"/>
              <a:gd name="T64" fmla="*/ 14 w 32"/>
              <a:gd name="T65" fmla="*/ 7 h 38"/>
              <a:gd name="T66" fmla="*/ 14 w 32"/>
              <a:gd name="T67" fmla="*/ 15 h 38"/>
              <a:gd name="T68" fmla="*/ 14 w 32"/>
              <a:gd name="T69" fmla="*/ 15 h 38"/>
              <a:gd name="T70" fmla="*/ 7 w 32"/>
              <a:gd name="T71" fmla="*/ 15 h 38"/>
              <a:gd name="T72" fmla="*/ 7 w 32"/>
              <a:gd name="T73" fmla="*/ 14 h 38"/>
              <a:gd name="T74" fmla="*/ 5 w 32"/>
              <a:gd name="T75" fmla="*/ 12 h 38"/>
              <a:gd name="T76" fmla="*/ 3 w 32"/>
              <a:gd name="T77" fmla="*/ 14 h 38"/>
              <a:gd name="T78" fmla="*/ 3 w 32"/>
              <a:gd name="T79" fmla="*/ 15 h 38"/>
              <a:gd name="T80" fmla="*/ 3 w 32"/>
              <a:gd name="T81" fmla="*/ 15 h 38"/>
              <a:gd name="T82" fmla="*/ 0 w 32"/>
              <a:gd name="T83" fmla="*/ 17 h 38"/>
              <a:gd name="T84" fmla="*/ 3 w 32"/>
              <a:gd name="T85" fmla="*/ 19 h 38"/>
              <a:gd name="T86" fmla="*/ 3 w 32"/>
              <a:gd name="T87" fmla="*/ 19 h 38"/>
              <a:gd name="T88" fmla="*/ 3 w 32"/>
              <a:gd name="T89" fmla="*/ 20 h 38"/>
              <a:gd name="T90" fmla="*/ 5 w 32"/>
              <a:gd name="T91" fmla="*/ 22 h 38"/>
              <a:gd name="T92" fmla="*/ 7 w 32"/>
              <a:gd name="T93" fmla="*/ 20 h 38"/>
              <a:gd name="T94" fmla="*/ 7 w 32"/>
              <a:gd name="T95" fmla="*/ 19 h 38"/>
              <a:gd name="T96" fmla="*/ 14 w 32"/>
              <a:gd name="T97" fmla="*/ 19 h 38"/>
              <a:gd name="T98" fmla="*/ 14 w 32"/>
              <a:gd name="T99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" h="38">
                <a:moveTo>
                  <a:pt x="14" y="21"/>
                </a:moveTo>
                <a:cubicBezTo>
                  <a:pt x="14" y="28"/>
                  <a:pt x="16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8" y="28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6" y="22"/>
                  <a:pt x="27" y="22"/>
                </a:cubicBezTo>
                <a:cubicBezTo>
                  <a:pt x="28" y="22"/>
                  <a:pt x="29" y="21"/>
                  <a:pt x="29" y="20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2" y="18"/>
                  <a:pt x="32" y="17"/>
                </a:cubicBezTo>
                <a:cubicBezTo>
                  <a:pt x="32" y="16"/>
                  <a:pt x="30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8" y="12"/>
                  <a:pt x="27" y="12"/>
                </a:cubicBezTo>
                <a:cubicBezTo>
                  <a:pt x="26" y="12"/>
                  <a:pt x="25" y="13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1" y="6"/>
                  <a:pt x="21" y="5"/>
                </a:cubicBezTo>
                <a:cubicBezTo>
                  <a:pt x="21" y="4"/>
                  <a:pt x="20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7" y="0"/>
                  <a:pt x="16" y="0"/>
                </a:cubicBezTo>
                <a:cubicBezTo>
                  <a:pt x="15" y="0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5"/>
                </a:cubicBezTo>
                <a:cubicBezTo>
                  <a:pt x="11" y="6"/>
                  <a:pt x="12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2"/>
                  <a:pt x="5" y="12"/>
                </a:cubicBezTo>
                <a:cubicBezTo>
                  <a:pt x="4" y="12"/>
                  <a:pt x="3" y="13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0" y="16"/>
                  <a:pt x="0" y="17"/>
                </a:cubicBezTo>
                <a:cubicBezTo>
                  <a:pt x="0" y="18"/>
                  <a:pt x="2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2"/>
                  <a:pt x="5" y="22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39"/>
          <p:cNvSpPr>
            <a:spLocks/>
          </p:cNvSpPr>
          <p:nvPr userDrawn="1"/>
        </p:nvSpPr>
        <p:spPr bwMode="auto">
          <a:xfrm>
            <a:off x="11534957" y="359278"/>
            <a:ext cx="297191" cy="377755"/>
          </a:xfrm>
          <a:custGeom>
            <a:avLst/>
            <a:gdLst>
              <a:gd name="T0" fmla="*/ 70 w 70"/>
              <a:gd name="T1" fmla="*/ 0 h 89"/>
              <a:gd name="T2" fmla="*/ 70 w 70"/>
              <a:gd name="T3" fmla="*/ 55 h 89"/>
              <a:gd name="T4" fmla="*/ 37 w 70"/>
              <a:gd name="T5" fmla="*/ 89 h 89"/>
              <a:gd name="T6" fmla="*/ 0 w 70"/>
              <a:gd name="T7" fmla="*/ 55 h 89"/>
              <a:gd name="T8" fmla="*/ 0 w 70"/>
              <a:gd name="T9" fmla="*/ 0 h 89"/>
              <a:gd name="T10" fmla="*/ 16 w 70"/>
              <a:gd name="T11" fmla="*/ 0 h 89"/>
              <a:gd name="T12" fmla="*/ 16 w 70"/>
              <a:gd name="T13" fmla="*/ 56 h 89"/>
              <a:gd name="T14" fmla="*/ 38 w 70"/>
              <a:gd name="T15" fmla="*/ 81 h 89"/>
              <a:gd name="T16" fmla="*/ 60 w 70"/>
              <a:gd name="T17" fmla="*/ 56 h 89"/>
              <a:gd name="T18" fmla="*/ 60 w 70"/>
              <a:gd name="T19" fmla="*/ 0 h 89"/>
              <a:gd name="T20" fmla="*/ 70 w 70"/>
              <a:gd name="T21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89">
                <a:moveTo>
                  <a:pt x="70" y="0"/>
                </a:moveTo>
                <a:cubicBezTo>
                  <a:pt x="70" y="55"/>
                  <a:pt x="70" y="55"/>
                  <a:pt x="70" y="55"/>
                </a:cubicBezTo>
                <a:cubicBezTo>
                  <a:pt x="70" y="84"/>
                  <a:pt x="47" y="89"/>
                  <a:pt x="37" y="89"/>
                </a:cubicBezTo>
                <a:cubicBezTo>
                  <a:pt x="19" y="89"/>
                  <a:pt x="0" y="83"/>
                  <a:pt x="0" y="55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72"/>
                  <a:pt x="24" y="81"/>
                  <a:pt x="38" y="81"/>
                </a:cubicBezTo>
                <a:cubicBezTo>
                  <a:pt x="50" y="81"/>
                  <a:pt x="60" y="73"/>
                  <a:pt x="60" y="56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 userDrawn="1"/>
        </p:nvSpPr>
        <p:spPr bwMode="auto">
          <a:xfrm>
            <a:off x="11133928" y="355697"/>
            <a:ext cx="347320" cy="381336"/>
          </a:xfrm>
          <a:custGeom>
            <a:avLst/>
            <a:gdLst>
              <a:gd name="T0" fmla="*/ 47 w 82"/>
              <a:gd name="T1" fmla="*/ 90 h 90"/>
              <a:gd name="T2" fmla="*/ 0 w 82"/>
              <a:gd name="T3" fmla="*/ 46 h 90"/>
              <a:gd name="T4" fmla="*/ 49 w 82"/>
              <a:gd name="T5" fmla="*/ 0 h 90"/>
              <a:gd name="T6" fmla="*/ 75 w 82"/>
              <a:gd name="T7" fmla="*/ 10 h 90"/>
              <a:gd name="T8" fmla="*/ 82 w 82"/>
              <a:gd name="T9" fmla="*/ 21 h 90"/>
              <a:gd name="T10" fmla="*/ 73 w 82"/>
              <a:gd name="T11" fmla="*/ 30 h 90"/>
              <a:gd name="T12" fmla="*/ 64 w 82"/>
              <a:gd name="T13" fmla="*/ 21 h 90"/>
              <a:gd name="T14" fmla="*/ 67 w 82"/>
              <a:gd name="T15" fmla="*/ 15 h 90"/>
              <a:gd name="T16" fmla="*/ 49 w 82"/>
              <a:gd name="T17" fmla="*/ 8 h 90"/>
              <a:gd name="T18" fmla="*/ 16 w 82"/>
              <a:gd name="T19" fmla="*/ 45 h 90"/>
              <a:gd name="T20" fmla="*/ 51 w 82"/>
              <a:gd name="T21" fmla="*/ 83 h 90"/>
              <a:gd name="T22" fmla="*/ 79 w 82"/>
              <a:gd name="T23" fmla="*/ 72 h 90"/>
              <a:gd name="T24" fmla="*/ 82 w 82"/>
              <a:gd name="T25" fmla="*/ 76 h 90"/>
              <a:gd name="T26" fmla="*/ 47 w 82"/>
              <a:gd name="T2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90">
                <a:moveTo>
                  <a:pt x="47" y="90"/>
                </a:moveTo>
                <a:cubicBezTo>
                  <a:pt x="18" y="90"/>
                  <a:pt x="0" y="70"/>
                  <a:pt x="0" y="46"/>
                </a:cubicBezTo>
                <a:cubicBezTo>
                  <a:pt x="0" y="22"/>
                  <a:pt x="19" y="0"/>
                  <a:pt x="49" y="0"/>
                </a:cubicBezTo>
                <a:cubicBezTo>
                  <a:pt x="57" y="0"/>
                  <a:pt x="68" y="3"/>
                  <a:pt x="75" y="10"/>
                </a:cubicBezTo>
                <a:cubicBezTo>
                  <a:pt x="79" y="13"/>
                  <a:pt x="82" y="17"/>
                  <a:pt x="82" y="21"/>
                </a:cubicBezTo>
                <a:cubicBezTo>
                  <a:pt x="82" y="26"/>
                  <a:pt x="78" y="30"/>
                  <a:pt x="73" y="30"/>
                </a:cubicBezTo>
                <a:cubicBezTo>
                  <a:pt x="68" y="30"/>
                  <a:pt x="64" y="26"/>
                  <a:pt x="64" y="21"/>
                </a:cubicBezTo>
                <a:cubicBezTo>
                  <a:pt x="64" y="19"/>
                  <a:pt x="65" y="17"/>
                  <a:pt x="67" y="15"/>
                </a:cubicBezTo>
                <a:cubicBezTo>
                  <a:pt x="63" y="10"/>
                  <a:pt x="55" y="8"/>
                  <a:pt x="49" y="8"/>
                </a:cubicBezTo>
                <a:cubicBezTo>
                  <a:pt x="28" y="8"/>
                  <a:pt x="16" y="27"/>
                  <a:pt x="16" y="45"/>
                </a:cubicBezTo>
                <a:cubicBezTo>
                  <a:pt x="16" y="65"/>
                  <a:pt x="30" y="83"/>
                  <a:pt x="51" y="83"/>
                </a:cubicBezTo>
                <a:cubicBezTo>
                  <a:pt x="61" y="83"/>
                  <a:pt x="70" y="78"/>
                  <a:pt x="79" y="72"/>
                </a:cubicBezTo>
                <a:cubicBezTo>
                  <a:pt x="82" y="76"/>
                  <a:pt x="82" y="76"/>
                  <a:pt x="82" y="76"/>
                </a:cubicBezTo>
                <a:cubicBezTo>
                  <a:pt x="73" y="86"/>
                  <a:pt x="59" y="90"/>
                  <a:pt x="47" y="9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 noEditPoints="1"/>
          </p:cNvSpPr>
          <p:nvPr userDrawn="1"/>
        </p:nvSpPr>
        <p:spPr bwMode="auto">
          <a:xfrm>
            <a:off x="10790189" y="359278"/>
            <a:ext cx="338368" cy="372384"/>
          </a:xfrm>
          <a:custGeom>
            <a:avLst/>
            <a:gdLst>
              <a:gd name="T0" fmla="*/ 149 w 189"/>
              <a:gd name="T1" fmla="*/ 206 h 208"/>
              <a:gd name="T2" fmla="*/ 189 w 189"/>
              <a:gd name="T3" fmla="*/ 206 h 208"/>
              <a:gd name="T4" fmla="*/ 109 w 189"/>
              <a:gd name="T5" fmla="*/ 0 h 208"/>
              <a:gd name="T6" fmla="*/ 78 w 189"/>
              <a:gd name="T7" fmla="*/ 0 h 208"/>
              <a:gd name="T8" fmla="*/ 0 w 189"/>
              <a:gd name="T9" fmla="*/ 208 h 208"/>
              <a:gd name="T10" fmla="*/ 22 w 189"/>
              <a:gd name="T11" fmla="*/ 208 h 208"/>
              <a:gd name="T12" fmla="*/ 43 w 189"/>
              <a:gd name="T13" fmla="*/ 147 h 208"/>
              <a:gd name="T14" fmla="*/ 128 w 189"/>
              <a:gd name="T15" fmla="*/ 147 h 208"/>
              <a:gd name="T16" fmla="*/ 149 w 189"/>
              <a:gd name="T17" fmla="*/ 206 h 208"/>
              <a:gd name="T18" fmla="*/ 149 w 189"/>
              <a:gd name="T19" fmla="*/ 206 h 208"/>
              <a:gd name="T20" fmla="*/ 50 w 189"/>
              <a:gd name="T21" fmla="*/ 130 h 208"/>
              <a:gd name="T22" fmla="*/ 85 w 189"/>
              <a:gd name="T23" fmla="*/ 33 h 208"/>
              <a:gd name="T24" fmla="*/ 121 w 189"/>
              <a:gd name="T25" fmla="*/ 130 h 208"/>
              <a:gd name="T26" fmla="*/ 50 w 189"/>
              <a:gd name="T27" fmla="*/ 130 h 208"/>
              <a:gd name="T28" fmla="*/ 50 w 189"/>
              <a:gd name="T29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9" h="208">
                <a:moveTo>
                  <a:pt x="149" y="206"/>
                </a:moveTo>
                <a:lnTo>
                  <a:pt x="189" y="206"/>
                </a:lnTo>
                <a:lnTo>
                  <a:pt x="109" y="0"/>
                </a:lnTo>
                <a:lnTo>
                  <a:pt x="78" y="0"/>
                </a:lnTo>
                <a:lnTo>
                  <a:pt x="0" y="208"/>
                </a:lnTo>
                <a:lnTo>
                  <a:pt x="22" y="208"/>
                </a:lnTo>
                <a:lnTo>
                  <a:pt x="43" y="147"/>
                </a:lnTo>
                <a:lnTo>
                  <a:pt x="128" y="147"/>
                </a:lnTo>
                <a:lnTo>
                  <a:pt x="149" y="206"/>
                </a:lnTo>
                <a:lnTo>
                  <a:pt x="149" y="206"/>
                </a:lnTo>
                <a:close/>
                <a:moveTo>
                  <a:pt x="50" y="130"/>
                </a:moveTo>
                <a:lnTo>
                  <a:pt x="85" y="33"/>
                </a:lnTo>
                <a:lnTo>
                  <a:pt x="121" y="130"/>
                </a:lnTo>
                <a:lnTo>
                  <a:pt x="50" y="130"/>
                </a:lnTo>
                <a:lnTo>
                  <a:pt x="50" y="13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092" y="2147"/>
            <a:ext cx="6870138" cy="62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 userDrawn="1"/>
        </p:nvSpPr>
        <p:spPr>
          <a:xfrm>
            <a:off x="5761528" y="6229968"/>
            <a:ext cx="6422379" cy="62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AA4BFA9F-9D20-4A4E-B67E-824839B69C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1828800"/>
            <a:ext cx="11219858" cy="395918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BA30E5-B06E-A24E-A1A4-C18CAE0C0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11767" cy="493981"/>
          </a:xfrm>
        </p:spPr>
        <p:txBody>
          <a:bodyPr wrap="square" anchor="t" anchorCtr="0">
            <a:no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2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0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ith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68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-5945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6096000" y="6380085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10423175" y="359278"/>
            <a:ext cx="295401" cy="381336"/>
          </a:xfrm>
          <a:custGeom>
            <a:avLst/>
            <a:gdLst>
              <a:gd name="T0" fmla="*/ 70 w 70"/>
              <a:gd name="T1" fmla="*/ 0 h 90"/>
              <a:gd name="T2" fmla="*/ 70 w 70"/>
              <a:gd name="T3" fmla="*/ 40 h 90"/>
              <a:gd name="T4" fmla="*/ 35 w 70"/>
              <a:gd name="T5" fmla="*/ 90 h 90"/>
              <a:gd name="T6" fmla="*/ 0 w 70"/>
              <a:gd name="T7" fmla="*/ 40 h 90"/>
              <a:gd name="T8" fmla="*/ 0 w 70"/>
              <a:gd name="T9" fmla="*/ 0 h 90"/>
              <a:gd name="T10" fmla="*/ 70 w 70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90">
                <a:moveTo>
                  <a:pt x="70" y="0"/>
                </a:moveTo>
                <a:cubicBezTo>
                  <a:pt x="70" y="40"/>
                  <a:pt x="70" y="40"/>
                  <a:pt x="70" y="40"/>
                </a:cubicBezTo>
                <a:cubicBezTo>
                  <a:pt x="70" y="60"/>
                  <a:pt x="57" y="82"/>
                  <a:pt x="35" y="90"/>
                </a:cubicBezTo>
                <a:cubicBezTo>
                  <a:pt x="13" y="82"/>
                  <a:pt x="0" y="60"/>
                  <a:pt x="0" y="40"/>
                </a:cubicBezTo>
                <a:cubicBezTo>
                  <a:pt x="0" y="0"/>
                  <a:pt x="0" y="0"/>
                  <a:pt x="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10476885" y="405826"/>
            <a:ext cx="186192" cy="245272"/>
          </a:xfrm>
          <a:custGeom>
            <a:avLst/>
            <a:gdLst>
              <a:gd name="T0" fmla="*/ 0 w 104"/>
              <a:gd name="T1" fmla="*/ 69 h 137"/>
              <a:gd name="T2" fmla="*/ 52 w 104"/>
              <a:gd name="T3" fmla="*/ 0 h 137"/>
              <a:gd name="T4" fmla="*/ 104 w 104"/>
              <a:gd name="T5" fmla="*/ 69 h 137"/>
              <a:gd name="T6" fmla="*/ 52 w 104"/>
              <a:gd name="T7" fmla="*/ 137 h 137"/>
              <a:gd name="T8" fmla="*/ 0 w 104"/>
              <a:gd name="T9" fmla="*/ 69 h 137"/>
              <a:gd name="T10" fmla="*/ 0 w 104"/>
              <a:gd name="T1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37">
                <a:moveTo>
                  <a:pt x="0" y="69"/>
                </a:moveTo>
                <a:lnTo>
                  <a:pt x="52" y="0"/>
                </a:lnTo>
                <a:lnTo>
                  <a:pt x="104" y="69"/>
                </a:lnTo>
                <a:lnTo>
                  <a:pt x="52" y="137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0503739" y="455954"/>
            <a:ext cx="134273" cy="161128"/>
          </a:xfrm>
          <a:custGeom>
            <a:avLst/>
            <a:gdLst>
              <a:gd name="T0" fmla="*/ 14 w 32"/>
              <a:gd name="T1" fmla="*/ 21 h 38"/>
              <a:gd name="T2" fmla="*/ 16 w 32"/>
              <a:gd name="T3" fmla="*/ 38 h 38"/>
              <a:gd name="T4" fmla="*/ 16 w 32"/>
              <a:gd name="T5" fmla="*/ 38 h 38"/>
              <a:gd name="T6" fmla="*/ 16 w 32"/>
              <a:gd name="T7" fmla="*/ 38 h 38"/>
              <a:gd name="T8" fmla="*/ 18 w 32"/>
              <a:gd name="T9" fmla="*/ 21 h 38"/>
              <a:gd name="T10" fmla="*/ 18 w 32"/>
              <a:gd name="T11" fmla="*/ 19 h 38"/>
              <a:gd name="T12" fmla="*/ 25 w 32"/>
              <a:gd name="T13" fmla="*/ 19 h 38"/>
              <a:gd name="T14" fmla="*/ 25 w 32"/>
              <a:gd name="T15" fmla="*/ 20 h 38"/>
              <a:gd name="T16" fmla="*/ 27 w 32"/>
              <a:gd name="T17" fmla="*/ 22 h 38"/>
              <a:gd name="T18" fmla="*/ 29 w 32"/>
              <a:gd name="T19" fmla="*/ 20 h 38"/>
              <a:gd name="T20" fmla="*/ 29 w 32"/>
              <a:gd name="T21" fmla="*/ 19 h 38"/>
              <a:gd name="T22" fmla="*/ 29 w 32"/>
              <a:gd name="T23" fmla="*/ 19 h 38"/>
              <a:gd name="T24" fmla="*/ 32 w 32"/>
              <a:gd name="T25" fmla="*/ 17 h 38"/>
              <a:gd name="T26" fmla="*/ 29 w 32"/>
              <a:gd name="T27" fmla="*/ 15 h 38"/>
              <a:gd name="T28" fmla="*/ 29 w 32"/>
              <a:gd name="T29" fmla="*/ 15 h 38"/>
              <a:gd name="T30" fmla="*/ 29 w 32"/>
              <a:gd name="T31" fmla="*/ 14 h 38"/>
              <a:gd name="T32" fmla="*/ 27 w 32"/>
              <a:gd name="T33" fmla="*/ 12 h 38"/>
              <a:gd name="T34" fmla="*/ 25 w 32"/>
              <a:gd name="T35" fmla="*/ 14 h 38"/>
              <a:gd name="T36" fmla="*/ 25 w 32"/>
              <a:gd name="T37" fmla="*/ 15 h 38"/>
              <a:gd name="T38" fmla="*/ 18 w 32"/>
              <a:gd name="T39" fmla="*/ 15 h 38"/>
              <a:gd name="T40" fmla="*/ 18 w 32"/>
              <a:gd name="T41" fmla="*/ 7 h 38"/>
              <a:gd name="T42" fmla="*/ 19 w 32"/>
              <a:gd name="T43" fmla="*/ 7 h 38"/>
              <a:gd name="T44" fmla="*/ 21 w 32"/>
              <a:gd name="T45" fmla="*/ 5 h 38"/>
              <a:gd name="T46" fmla="*/ 19 w 32"/>
              <a:gd name="T47" fmla="*/ 3 h 38"/>
              <a:gd name="T48" fmla="*/ 18 w 32"/>
              <a:gd name="T49" fmla="*/ 3 h 38"/>
              <a:gd name="T50" fmla="*/ 18 w 32"/>
              <a:gd name="T51" fmla="*/ 3 h 38"/>
              <a:gd name="T52" fmla="*/ 16 w 32"/>
              <a:gd name="T53" fmla="*/ 0 h 38"/>
              <a:gd name="T54" fmla="*/ 14 w 32"/>
              <a:gd name="T55" fmla="*/ 3 h 38"/>
              <a:gd name="T56" fmla="*/ 14 w 32"/>
              <a:gd name="T57" fmla="*/ 3 h 38"/>
              <a:gd name="T58" fmla="*/ 14 w 32"/>
              <a:gd name="T59" fmla="*/ 3 h 38"/>
              <a:gd name="T60" fmla="*/ 11 w 32"/>
              <a:gd name="T61" fmla="*/ 5 h 38"/>
              <a:gd name="T62" fmla="*/ 14 w 32"/>
              <a:gd name="T63" fmla="*/ 7 h 38"/>
              <a:gd name="T64" fmla="*/ 14 w 32"/>
              <a:gd name="T65" fmla="*/ 7 h 38"/>
              <a:gd name="T66" fmla="*/ 14 w 32"/>
              <a:gd name="T67" fmla="*/ 15 h 38"/>
              <a:gd name="T68" fmla="*/ 14 w 32"/>
              <a:gd name="T69" fmla="*/ 15 h 38"/>
              <a:gd name="T70" fmla="*/ 7 w 32"/>
              <a:gd name="T71" fmla="*/ 15 h 38"/>
              <a:gd name="T72" fmla="*/ 7 w 32"/>
              <a:gd name="T73" fmla="*/ 14 h 38"/>
              <a:gd name="T74" fmla="*/ 5 w 32"/>
              <a:gd name="T75" fmla="*/ 12 h 38"/>
              <a:gd name="T76" fmla="*/ 3 w 32"/>
              <a:gd name="T77" fmla="*/ 14 h 38"/>
              <a:gd name="T78" fmla="*/ 3 w 32"/>
              <a:gd name="T79" fmla="*/ 15 h 38"/>
              <a:gd name="T80" fmla="*/ 3 w 32"/>
              <a:gd name="T81" fmla="*/ 15 h 38"/>
              <a:gd name="T82" fmla="*/ 0 w 32"/>
              <a:gd name="T83" fmla="*/ 17 h 38"/>
              <a:gd name="T84" fmla="*/ 3 w 32"/>
              <a:gd name="T85" fmla="*/ 19 h 38"/>
              <a:gd name="T86" fmla="*/ 3 w 32"/>
              <a:gd name="T87" fmla="*/ 19 h 38"/>
              <a:gd name="T88" fmla="*/ 3 w 32"/>
              <a:gd name="T89" fmla="*/ 20 h 38"/>
              <a:gd name="T90" fmla="*/ 5 w 32"/>
              <a:gd name="T91" fmla="*/ 22 h 38"/>
              <a:gd name="T92" fmla="*/ 7 w 32"/>
              <a:gd name="T93" fmla="*/ 20 h 38"/>
              <a:gd name="T94" fmla="*/ 7 w 32"/>
              <a:gd name="T95" fmla="*/ 19 h 38"/>
              <a:gd name="T96" fmla="*/ 14 w 32"/>
              <a:gd name="T97" fmla="*/ 19 h 38"/>
              <a:gd name="T98" fmla="*/ 14 w 32"/>
              <a:gd name="T99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" h="38">
                <a:moveTo>
                  <a:pt x="14" y="21"/>
                </a:moveTo>
                <a:cubicBezTo>
                  <a:pt x="14" y="28"/>
                  <a:pt x="16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8" y="28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6" y="22"/>
                  <a:pt x="27" y="22"/>
                </a:cubicBezTo>
                <a:cubicBezTo>
                  <a:pt x="28" y="22"/>
                  <a:pt x="29" y="21"/>
                  <a:pt x="29" y="20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2" y="18"/>
                  <a:pt x="32" y="17"/>
                </a:cubicBezTo>
                <a:cubicBezTo>
                  <a:pt x="32" y="16"/>
                  <a:pt x="30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8" y="12"/>
                  <a:pt x="27" y="12"/>
                </a:cubicBezTo>
                <a:cubicBezTo>
                  <a:pt x="26" y="12"/>
                  <a:pt x="25" y="13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1" y="6"/>
                  <a:pt x="21" y="5"/>
                </a:cubicBezTo>
                <a:cubicBezTo>
                  <a:pt x="21" y="4"/>
                  <a:pt x="20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7" y="0"/>
                  <a:pt x="16" y="0"/>
                </a:cubicBezTo>
                <a:cubicBezTo>
                  <a:pt x="15" y="0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5"/>
                </a:cubicBezTo>
                <a:cubicBezTo>
                  <a:pt x="11" y="6"/>
                  <a:pt x="12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2"/>
                  <a:pt x="5" y="12"/>
                </a:cubicBezTo>
                <a:cubicBezTo>
                  <a:pt x="4" y="12"/>
                  <a:pt x="3" y="13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0" y="16"/>
                  <a:pt x="0" y="17"/>
                </a:cubicBezTo>
                <a:cubicBezTo>
                  <a:pt x="0" y="18"/>
                  <a:pt x="2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2"/>
                  <a:pt x="5" y="22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lose/>
              </a:path>
            </a:pathLst>
          </a:custGeom>
          <a:solidFill>
            <a:srgbClr val="F212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39"/>
          <p:cNvSpPr>
            <a:spLocks/>
          </p:cNvSpPr>
          <p:nvPr userDrawn="1"/>
        </p:nvSpPr>
        <p:spPr bwMode="auto">
          <a:xfrm>
            <a:off x="11534957" y="359278"/>
            <a:ext cx="297191" cy="377755"/>
          </a:xfrm>
          <a:custGeom>
            <a:avLst/>
            <a:gdLst>
              <a:gd name="T0" fmla="*/ 70 w 70"/>
              <a:gd name="T1" fmla="*/ 0 h 89"/>
              <a:gd name="T2" fmla="*/ 70 w 70"/>
              <a:gd name="T3" fmla="*/ 55 h 89"/>
              <a:gd name="T4" fmla="*/ 37 w 70"/>
              <a:gd name="T5" fmla="*/ 89 h 89"/>
              <a:gd name="T6" fmla="*/ 0 w 70"/>
              <a:gd name="T7" fmla="*/ 55 h 89"/>
              <a:gd name="T8" fmla="*/ 0 w 70"/>
              <a:gd name="T9" fmla="*/ 0 h 89"/>
              <a:gd name="T10" fmla="*/ 16 w 70"/>
              <a:gd name="T11" fmla="*/ 0 h 89"/>
              <a:gd name="T12" fmla="*/ 16 w 70"/>
              <a:gd name="T13" fmla="*/ 56 h 89"/>
              <a:gd name="T14" fmla="*/ 38 w 70"/>
              <a:gd name="T15" fmla="*/ 81 h 89"/>
              <a:gd name="T16" fmla="*/ 60 w 70"/>
              <a:gd name="T17" fmla="*/ 56 h 89"/>
              <a:gd name="T18" fmla="*/ 60 w 70"/>
              <a:gd name="T19" fmla="*/ 0 h 89"/>
              <a:gd name="T20" fmla="*/ 70 w 70"/>
              <a:gd name="T21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89">
                <a:moveTo>
                  <a:pt x="70" y="0"/>
                </a:moveTo>
                <a:cubicBezTo>
                  <a:pt x="70" y="55"/>
                  <a:pt x="70" y="55"/>
                  <a:pt x="70" y="55"/>
                </a:cubicBezTo>
                <a:cubicBezTo>
                  <a:pt x="70" y="84"/>
                  <a:pt x="47" y="89"/>
                  <a:pt x="37" y="89"/>
                </a:cubicBezTo>
                <a:cubicBezTo>
                  <a:pt x="19" y="89"/>
                  <a:pt x="0" y="83"/>
                  <a:pt x="0" y="55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72"/>
                  <a:pt x="24" y="81"/>
                  <a:pt x="38" y="81"/>
                </a:cubicBezTo>
                <a:cubicBezTo>
                  <a:pt x="50" y="81"/>
                  <a:pt x="60" y="73"/>
                  <a:pt x="60" y="56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0"/>
                  <a:pt x="70" y="0"/>
                  <a:pt x="70" y="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 userDrawn="1"/>
        </p:nvSpPr>
        <p:spPr bwMode="auto">
          <a:xfrm>
            <a:off x="11133928" y="355697"/>
            <a:ext cx="347320" cy="381336"/>
          </a:xfrm>
          <a:custGeom>
            <a:avLst/>
            <a:gdLst>
              <a:gd name="T0" fmla="*/ 47 w 82"/>
              <a:gd name="T1" fmla="*/ 90 h 90"/>
              <a:gd name="T2" fmla="*/ 0 w 82"/>
              <a:gd name="T3" fmla="*/ 46 h 90"/>
              <a:gd name="T4" fmla="*/ 49 w 82"/>
              <a:gd name="T5" fmla="*/ 0 h 90"/>
              <a:gd name="T6" fmla="*/ 75 w 82"/>
              <a:gd name="T7" fmla="*/ 10 h 90"/>
              <a:gd name="T8" fmla="*/ 82 w 82"/>
              <a:gd name="T9" fmla="*/ 21 h 90"/>
              <a:gd name="T10" fmla="*/ 73 w 82"/>
              <a:gd name="T11" fmla="*/ 30 h 90"/>
              <a:gd name="T12" fmla="*/ 64 w 82"/>
              <a:gd name="T13" fmla="*/ 21 h 90"/>
              <a:gd name="T14" fmla="*/ 67 w 82"/>
              <a:gd name="T15" fmla="*/ 15 h 90"/>
              <a:gd name="T16" fmla="*/ 49 w 82"/>
              <a:gd name="T17" fmla="*/ 8 h 90"/>
              <a:gd name="T18" fmla="*/ 16 w 82"/>
              <a:gd name="T19" fmla="*/ 45 h 90"/>
              <a:gd name="T20" fmla="*/ 51 w 82"/>
              <a:gd name="T21" fmla="*/ 83 h 90"/>
              <a:gd name="T22" fmla="*/ 79 w 82"/>
              <a:gd name="T23" fmla="*/ 72 h 90"/>
              <a:gd name="T24" fmla="*/ 82 w 82"/>
              <a:gd name="T25" fmla="*/ 76 h 90"/>
              <a:gd name="T26" fmla="*/ 47 w 82"/>
              <a:gd name="T2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90">
                <a:moveTo>
                  <a:pt x="47" y="90"/>
                </a:moveTo>
                <a:cubicBezTo>
                  <a:pt x="18" y="90"/>
                  <a:pt x="0" y="70"/>
                  <a:pt x="0" y="46"/>
                </a:cubicBezTo>
                <a:cubicBezTo>
                  <a:pt x="0" y="22"/>
                  <a:pt x="19" y="0"/>
                  <a:pt x="49" y="0"/>
                </a:cubicBezTo>
                <a:cubicBezTo>
                  <a:pt x="57" y="0"/>
                  <a:pt x="68" y="3"/>
                  <a:pt x="75" y="10"/>
                </a:cubicBezTo>
                <a:cubicBezTo>
                  <a:pt x="79" y="13"/>
                  <a:pt x="82" y="17"/>
                  <a:pt x="82" y="21"/>
                </a:cubicBezTo>
                <a:cubicBezTo>
                  <a:pt x="82" y="26"/>
                  <a:pt x="78" y="30"/>
                  <a:pt x="73" y="30"/>
                </a:cubicBezTo>
                <a:cubicBezTo>
                  <a:pt x="68" y="30"/>
                  <a:pt x="64" y="26"/>
                  <a:pt x="64" y="21"/>
                </a:cubicBezTo>
                <a:cubicBezTo>
                  <a:pt x="64" y="19"/>
                  <a:pt x="65" y="17"/>
                  <a:pt x="67" y="15"/>
                </a:cubicBezTo>
                <a:cubicBezTo>
                  <a:pt x="63" y="10"/>
                  <a:pt x="55" y="8"/>
                  <a:pt x="49" y="8"/>
                </a:cubicBezTo>
                <a:cubicBezTo>
                  <a:pt x="28" y="8"/>
                  <a:pt x="16" y="27"/>
                  <a:pt x="16" y="45"/>
                </a:cubicBezTo>
                <a:cubicBezTo>
                  <a:pt x="16" y="65"/>
                  <a:pt x="30" y="83"/>
                  <a:pt x="51" y="83"/>
                </a:cubicBezTo>
                <a:cubicBezTo>
                  <a:pt x="61" y="83"/>
                  <a:pt x="70" y="78"/>
                  <a:pt x="79" y="72"/>
                </a:cubicBezTo>
                <a:cubicBezTo>
                  <a:pt x="82" y="76"/>
                  <a:pt x="82" y="76"/>
                  <a:pt x="82" y="76"/>
                </a:cubicBezTo>
                <a:cubicBezTo>
                  <a:pt x="73" y="86"/>
                  <a:pt x="59" y="90"/>
                  <a:pt x="47" y="90"/>
                </a:cubicBez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 noEditPoints="1"/>
          </p:cNvSpPr>
          <p:nvPr userDrawn="1"/>
        </p:nvSpPr>
        <p:spPr bwMode="auto">
          <a:xfrm>
            <a:off x="10790189" y="359278"/>
            <a:ext cx="338368" cy="372384"/>
          </a:xfrm>
          <a:custGeom>
            <a:avLst/>
            <a:gdLst>
              <a:gd name="T0" fmla="*/ 149 w 189"/>
              <a:gd name="T1" fmla="*/ 206 h 208"/>
              <a:gd name="T2" fmla="*/ 189 w 189"/>
              <a:gd name="T3" fmla="*/ 206 h 208"/>
              <a:gd name="T4" fmla="*/ 109 w 189"/>
              <a:gd name="T5" fmla="*/ 0 h 208"/>
              <a:gd name="T6" fmla="*/ 78 w 189"/>
              <a:gd name="T7" fmla="*/ 0 h 208"/>
              <a:gd name="T8" fmla="*/ 0 w 189"/>
              <a:gd name="T9" fmla="*/ 208 h 208"/>
              <a:gd name="T10" fmla="*/ 22 w 189"/>
              <a:gd name="T11" fmla="*/ 208 h 208"/>
              <a:gd name="T12" fmla="*/ 43 w 189"/>
              <a:gd name="T13" fmla="*/ 147 h 208"/>
              <a:gd name="T14" fmla="*/ 128 w 189"/>
              <a:gd name="T15" fmla="*/ 147 h 208"/>
              <a:gd name="T16" fmla="*/ 149 w 189"/>
              <a:gd name="T17" fmla="*/ 206 h 208"/>
              <a:gd name="T18" fmla="*/ 149 w 189"/>
              <a:gd name="T19" fmla="*/ 206 h 208"/>
              <a:gd name="T20" fmla="*/ 50 w 189"/>
              <a:gd name="T21" fmla="*/ 130 h 208"/>
              <a:gd name="T22" fmla="*/ 85 w 189"/>
              <a:gd name="T23" fmla="*/ 33 h 208"/>
              <a:gd name="T24" fmla="*/ 121 w 189"/>
              <a:gd name="T25" fmla="*/ 130 h 208"/>
              <a:gd name="T26" fmla="*/ 50 w 189"/>
              <a:gd name="T27" fmla="*/ 130 h 208"/>
              <a:gd name="T28" fmla="*/ 50 w 189"/>
              <a:gd name="T29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9" h="208">
                <a:moveTo>
                  <a:pt x="149" y="206"/>
                </a:moveTo>
                <a:lnTo>
                  <a:pt x="189" y="206"/>
                </a:lnTo>
                <a:lnTo>
                  <a:pt x="109" y="0"/>
                </a:lnTo>
                <a:lnTo>
                  <a:pt x="78" y="0"/>
                </a:lnTo>
                <a:lnTo>
                  <a:pt x="0" y="208"/>
                </a:lnTo>
                <a:lnTo>
                  <a:pt x="22" y="208"/>
                </a:lnTo>
                <a:lnTo>
                  <a:pt x="43" y="147"/>
                </a:lnTo>
                <a:lnTo>
                  <a:pt x="128" y="147"/>
                </a:lnTo>
                <a:lnTo>
                  <a:pt x="149" y="206"/>
                </a:lnTo>
                <a:lnTo>
                  <a:pt x="149" y="206"/>
                </a:lnTo>
                <a:close/>
                <a:moveTo>
                  <a:pt x="50" y="130"/>
                </a:moveTo>
                <a:lnTo>
                  <a:pt x="85" y="33"/>
                </a:lnTo>
                <a:lnTo>
                  <a:pt x="121" y="130"/>
                </a:lnTo>
                <a:lnTo>
                  <a:pt x="50" y="130"/>
                </a:lnTo>
                <a:lnTo>
                  <a:pt x="50" y="130"/>
                </a:lnTo>
                <a:close/>
              </a:path>
            </a:pathLst>
          </a:custGeom>
          <a:solidFill>
            <a:srgbClr val="3D0F5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092" y="-12822"/>
            <a:ext cx="11919568" cy="94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 userDrawn="1"/>
        </p:nvSpPr>
        <p:spPr>
          <a:xfrm>
            <a:off x="5761528" y="6229968"/>
            <a:ext cx="6422379" cy="62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0431FCE-0ECF-3943-B56C-6D080EE9B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929" y="6510471"/>
            <a:ext cx="448128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A89BA3-132D-40E1-AAB4-CDCD0A14C21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33E20FD-BA3C-CB4E-B1BE-AEEA806CA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518" y="6510471"/>
            <a:ext cx="3086100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Directorate | Office | Faculty | School</a:t>
            </a:r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BC4C2C37-F42F-7449-B976-C30000CC14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1828800"/>
            <a:ext cx="11219858" cy="395918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EFBED1-B310-464D-A67F-11754DF5E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11767" cy="493981"/>
          </a:xfrm>
        </p:spPr>
        <p:txBody>
          <a:bodyPr wrap="square">
            <a:no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13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5FDF5-CCA1-E143-AB99-3921F04AF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4DD0272D-2660-E44E-BFD2-95D34CFA1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B8D42C8A-B951-344C-B3CD-13793D7AD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1012" y="1386211"/>
            <a:ext cx="4568298" cy="1948704"/>
          </a:xfrm>
        </p:spPr>
        <p:txBody>
          <a:bodyPr lIns="0" anchor="b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93590BAF-9A8E-144A-A413-C9EE3827DF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1012" y="3558754"/>
            <a:ext cx="4568298" cy="447675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1C5AE077-DABF-0D49-8A73-D6E020BF1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1013" y="5316538"/>
            <a:ext cx="4568297" cy="294882"/>
          </a:xfrm>
        </p:spPr>
        <p:txBody>
          <a:bodyPr l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FB0A3A71-412C-454B-B57C-3A47AC462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1013" y="5611421"/>
            <a:ext cx="4568297" cy="328773"/>
          </a:xfrm>
        </p:spPr>
        <p:txBody>
          <a:bodyPr lIns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0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B2B98-38A7-0445-8B87-0BE1874F5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310" y="0"/>
            <a:ext cx="12214620" cy="68580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4DD0272D-2660-E44E-BFD2-95D34CFA1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B8D42C8A-B951-344C-B3CD-13793D7AD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8350" y="1386211"/>
            <a:ext cx="5240960" cy="1948704"/>
          </a:xfrm>
        </p:spPr>
        <p:txBody>
          <a:bodyPr lIns="0" anchor="b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93590BAF-9A8E-144A-A413-C9EE3827DF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8350" y="3558754"/>
            <a:ext cx="5240960" cy="447675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1C5AE077-DABF-0D49-8A73-D6E020BF1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351" y="5316538"/>
            <a:ext cx="5240959" cy="294882"/>
          </a:xfrm>
        </p:spPr>
        <p:txBody>
          <a:bodyPr l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FB0A3A71-412C-454B-B57C-3A47AC462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8351" y="5611421"/>
            <a:ext cx="5240959" cy="328773"/>
          </a:xfrm>
        </p:spPr>
        <p:txBody>
          <a:bodyPr lIns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9" name="Picture Placeholder 85">
            <a:extLst>
              <a:ext uri="{FF2B5EF4-FFF2-40B4-BE49-F238E27FC236}">
                <a16:creationId xmlns:a16="http://schemas.microsoft.com/office/drawing/2014/main" id="{8F6F386E-1BEE-9E42-AAB2-0E685CA351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310" y="489569"/>
            <a:ext cx="6107310" cy="636843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Drag picture to placeholder or click icon to add   </a:t>
            </a:r>
          </a:p>
        </p:txBody>
      </p:sp>
    </p:spTree>
    <p:extLst>
      <p:ext uri="{BB962C8B-B14F-4D97-AF65-F5344CB8AC3E}">
        <p14:creationId xmlns:p14="http://schemas.microsoft.com/office/powerpoint/2010/main" val="186054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lit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B2B98-38A7-0445-8B87-0BE1874F5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310" y="0"/>
            <a:ext cx="12214620" cy="68580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4DD0272D-2660-E44E-BFD2-95D34CFA1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B8D42C8A-B951-344C-B3CD-13793D7AD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8350" y="1386211"/>
            <a:ext cx="5240960" cy="1948704"/>
          </a:xfrm>
        </p:spPr>
        <p:txBody>
          <a:bodyPr lIns="0" anchor="b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93590BAF-9A8E-144A-A413-C9EE3827DF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8350" y="3558754"/>
            <a:ext cx="5240960" cy="447675"/>
          </a:xfrm>
        </p:spPr>
        <p:txBody>
          <a:bodyPr lIns="0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1C5AE077-DABF-0D49-8A73-D6E020BF1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351" y="5316538"/>
            <a:ext cx="5240959" cy="294882"/>
          </a:xfrm>
        </p:spPr>
        <p:txBody>
          <a:bodyPr lIns="0"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Presenter Name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FB0A3A71-412C-454B-B57C-3A47AC462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8351" y="5611421"/>
            <a:ext cx="5240959" cy="328773"/>
          </a:xfrm>
        </p:spPr>
        <p:txBody>
          <a:bodyPr lIns="0"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Date</a:t>
            </a:r>
          </a:p>
        </p:txBody>
      </p:sp>
      <p:sp>
        <p:nvSpPr>
          <p:cNvPr id="9" name="Picture Placeholder 85">
            <a:extLst>
              <a:ext uri="{FF2B5EF4-FFF2-40B4-BE49-F238E27FC236}">
                <a16:creationId xmlns:a16="http://schemas.microsoft.com/office/drawing/2014/main" id="{8F6F386E-1BEE-9E42-AAB2-0E685CA351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310" y="489570"/>
            <a:ext cx="6107310" cy="313733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Drag picture to placeholder or click icon to add   </a:t>
            </a:r>
          </a:p>
        </p:txBody>
      </p:sp>
      <p:sp>
        <p:nvSpPr>
          <p:cNvPr id="11" name="Picture Placeholder 85">
            <a:extLst>
              <a:ext uri="{FF2B5EF4-FFF2-40B4-BE49-F238E27FC236}">
                <a16:creationId xmlns:a16="http://schemas.microsoft.com/office/drawing/2014/main" id="{DEAA0C5E-5503-5848-90B4-4C9097747B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310" y="3626908"/>
            <a:ext cx="6107310" cy="323109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Drag picture to placeholder or click icon to add   </a:t>
            </a:r>
          </a:p>
        </p:txBody>
      </p:sp>
    </p:spTree>
    <p:extLst>
      <p:ext uri="{BB962C8B-B14F-4D97-AF65-F5344CB8AC3E}">
        <p14:creationId xmlns:p14="http://schemas.microsoft.com/office/powerpoint/2010/main" val="16147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-9526"/>
            <a:ext cx="12192000" cy="6867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542"/>
            <a:ext cx="12188457" cy="686554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9685" y="3679296"/>
            <a:ext cx="5156200" cy="447675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0866" y="5342995"/>
            <a:ext cx="5027084" cy="294882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Presenter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20866" y="5637878"/>
            <a:ext cx="5027084" cy="32877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Date</a:t>
            </a:r>
          </a:p>
        </p:txBody>
      </p:sp>
      <p:sp>
        <p:nvSpPr>
          <p:cNvPr id="45" name="Picture Placeholder 85"/>
          <p:cNvSpPr>
            <a:spLocks noGrp="1"/>
          </p:cNvSpPr>
          <p:nvPr>
            <p:ph type="pic" sz="quarter" idx="13" hasCustomPrompt="1"/>
          </p:nvPr>
        </p:nvSpPr>
        <p:spPr>
          <a:xfrm>
            <a:off x="9304682" y="2654567"/>
            <a:ext cx="2187262" cy="53796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Drag co-branded logo to placeholder or click icon to add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5670016"/>
            <a:ext cx="12192000" cy="6875463"/>
            <a:chOff x="0" y="-9525"/>
            <a:chExt cx="12192000" cy="6875463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-9525"/>
              <a:ext cx="12192000" cy="687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 userDrawn="1"/>
          </p:nvGrpSpPr>
          <p:grpSpPr>
            <a:xfrm>
              <a:off x="10421938" y="355600"/>
              <a:ext cx="1409700" cy="498475"/>
              <a:chOff x="10421938" y="355600"/>
              <a:chExt cx="1409700" cy="498475"/>
            </a:xfrm>
          </p:grpSpPr>
          <p:sp>
            <p:nvSpPr>
              <p:cNvPr id="51" name="Freeform 7"/>
              <p:cNvSpPr>
                <a:spLocks/>
              </p:cNvSpPr>
              <p:nvPr userDrawn="1"/>
            </p:nvSpPr>
            <p:spPr bwMode="auto">
              <a:xfrm>
                <a:off x="10421938" y="358775"/>
                <a:ext cx="296863" cy="381000"/>
              </a:xfrm>
              <a:custGeom>
                <a:avLst/>
                <a:gdLst>
                  <a:gd name="T0" fmla="*/ 70 w 70"/>
                  <a:gd name="T1" fmla="*/ 0 h 90"/>
                  <a:gd name="T2" fmla="*/ 70 w 70"/>
                  <a:gd name="T3" fmla="*/ 40 h 90"/>
                  <a:gd name="T4" fmla="*/ 35 w 70"/>
                  <a:gd name="T5" fmla="*/ 90 h 90"/>
                  <a:gd name="T6" fmla="*/ 0 w 70"/>
                  <a:gd name="T7" fmla="*/ 40 h 90"/>
                  <a:gd name="T8" fmla="*/ 0 w 70"/>
                  <a:gd name="T9" fmla="*/ 0 h 90"/>
                  <a:gd name="T10" fmla="*/ 70 w 70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90">
                    <a:moveTo>
                      <a:pt x="70" y="0"/>
                    </a:move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60"/>
                      <a:pt x="57" y="82"/>
                      <a:pt x="35" y="90"/>
                    </a:cubicBezTo>
                    <a:cubicBezTo>
                      <a:pt x="13" y="82"/>
                      <a:pt x="0" y="60"/>
                      <a:pt x="0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 userDrawn="1"/>
            </p:nvSpPr>
            <p:spPr bwMode="auto">
              <a:xfrm>
                <a:off x="10477500" y="406400"/>
                <a:ext cx="185738" cy="244475"/>
              </a:xfrm>
              <a:custGeom>
                <a:avLst/>
                <a:gdLst>
                  <a:gd name="T0" fmla="*/ 0 w 117"/>
                  <a:gd name="T1" fmla="*/ 77 h 154"/>
                  <a:gd name="T2" fmla="*/ 59 w 117"/>
                  <a:gd name="T3" fmla="*/ 0 h 154"/>
                  <a:gd name="T4" fmla="*/ 117 w 117"/>
                  <a:gd name="T5" fmla="*/ 77 h 154"/>
                  <a:gd name="T6" fmla="*/ 59 w 117"/>
                  <a:gd name="T7" fmla="*/ 154 h 154"/>
                  <a:gd name="T8" fmla="*/ 0 w 117"/>
                  <a:gd name="T9" fmla="*/ 77 h 154"/>
                  <a:gd name="T10" fmla="*/ 0 w 117"/>
                  <a:gd name="T1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4">
                    <a:moveTo>
                      <a:pt x="0" y="77"/>
                    </a:moveTo>
                    <a:lnTo>
                      <a:pt x="59" y="0"/>
                    </a:lnTo>
                    <a:lnTo>
                      <a:pt x="117" y="77"/>
                    </a:lnTo>
                    <a:lnTo>
                      <a:pt x="59" y="154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 userDrawn="1"/>
            </p:nvSpPr>
            <p:spPr bwMode="auto">
              <a:xfrm>
                <a:off x="10502900" y="457200"/>
                <a:ext cx="134938" cy="160338"/>
              </a:xfrm>
              <a:custGeom>
                <a:avLst/>
                <a:gdLst>
                  <a:gd name="T0" fmla="*/ 14 w 32"/>
                  <a:gd name="T1" fmla="*/ 21 h 38"/>
                  <a:gd name="T2" fmla="*/ 16 w 32"/>
                  <a:gd name="T3" fmla="*/ 38 h 38"/>
                  <a:gd name="T4" fmla="*/ 16 w 32"/>
                  <a:gd name="T5" fmla="*/ 38 h 38"/>
                  <a:gd name="T6" fmla="*/ 16 w 32"/>
                  <a:gd name="T7" fmla="*/ 38 h 38"/>
                  <a:gd name="T8" fmla="*/ 18 w 32"/>
                  <a:gd name="T9" fmla="*/ 21 h 38"/>
                  <a:gd name="T10" fmla="*/ 18 w 32"/>
                  <a:gd name="T11" fmla="*/ 19 h 38"/>
                  <a:gd name="T12" fmla="*/ 25 w 32"/>
                  <a:gd name="T13" fmla="*/ 19 h 38"/>
                  <a:gd name="T14" fmla="*/ 25 w 32"/>
                  <a:gd name="T15" fmla="*/ 20 h 38"/>
                  <a:gd name="T16" fmla="*/ 27 w 32"/>
                  <a:gd name="T17" fmla="*/ 22 h 38"/>
                  <a:gd name="T18" fmla="*/ 29 w 32"/>
                  <a:gd name="T19" fmla="*/ 20 h 38"/>
                  <a:gd name="T20" fmla="*/ 29 w 32"/>
                  <a:gd name="T21" fmla="*/ 19 h 38"/>
                  <a:gd name="T22" fmla="*/ 29 w 32"/>
                  <a:gd name="T23" fmla="*/ 19 h 38"/>
                  <a:gd name="T24" fmla="*/ 32 w 32"/>
                  <a:gd name="T25" fmla="*/ 17 h 38"/>
                  <a:gd name="T26" fmla="*/ 29 w 32"/>
                  <a:gd name="T27" fmla="*/ 15 h 38"/>
                  <a:gd name="T28" fmla="*/ 29 w 32"/>
                  <a:gd name="T29" fmla="*/ 15 h 38"/>
                  <a:gd name="T30" fmla="*/ 29 w 32"/>
                  <a:gd name="T31" fmla="*/ 14 h 38"/>
                  <a:gd name="T32" fmla="*/ 27 w 32"/>
                  <a:gd name="T33" fmla="*/ 12 h 38"/>
                  <a:gd name="T34" fmla="*/ 25 w 32"/>
                  <a:gd name="T35" fmla="*/ 14 h 38"/>
                  <a:gd name="T36" fmla="*/ 25 w 32"/>
                  <a:gd name="T37" fmla="*/ 15 h 38"/>
                  <a:gd name="T38" fmla="*/ 18 w 32"/>
                  <a:gd name="T39" fmla="*/ 15 h 38"/>
                  <a:gd name="T40" fmla="*/ 18 w 32"/>
                  <a:gd name="T41" fmla="*/ 7 h 38"/>
                  <a:gd name="T42" fmla="*/ 19 w 32"/>
                  <a:gd name="T43" fmla="*/ 7 h 38"/>
                  <a:gd name="T44" fmla="*/ 21 w 32"/>
                  <a:gd name="T45" fmla="*/ 5 h 38"/>
                  <a:gd name="T46" fmla="*/ 19 w 32"/>
                  <a:gd name="T47" fmla="*/ 3 h 38"/>
                  <a:gd name="T48" fmla="*/ 18 w 32"/>
                  <a:gd name="T49" fmla="*/ 3 h 38"/>
                  <a:gd name="T50" fmla="*/ 18 w 32"/>
                  <a:gd name="T51" fmla="*/ 3 h 38"/>
                  <a:gd name="T52" fmla="*/ 16 w 32"/>
                  <a:gd name="T53" fmla="*/ 0 h 38"/>
                  <a:gd name="T54" fmla="*/ 14 w 32"/>
                  <a:gd name="T55" fmla="*/ 3 h 38"/>
                  <a:gd name="T56" fmla="*/ 14 w 32"/>
                  <a:gd name="T57" fmla="*/ 3 h 38"/>
                  <a:gd name="T58" fmla="*/ 14 w 32"/>
                  <a:gd name="T59" fmla="*/ 3 h 38"/>
                  <a:gd name="T60" fmla="*/ 11 w 32"/>
                  <a:gd name="T61" fmla="*/ 5 h 38"/>
                  <a:gd name="T62" fmla="*/ 14 w 32"/>
                  <a:gd name="T63" fmla="*/ 7 h 38"/>
                  <a:gd name="T64" fmla="*/ 14 w 32"/>
                  <a:gd name="T65" fmla="*/ 7 h 38"/>
                  <a:gd name="T66" fmla="*/ 14 w 32"/>
                  <a:gd name="T67" fmla="*/ 15 h 38"/>
                  <a:gd name="T68" fmla="*/ 14 w 32"/>
                  <a:gd name="T69" fmla="*/ 15 h 38"/>
                  <a:gd name="T70" fmla="*/ 7 w 32"/>
                  <a:gd name="T71" fmla="*/ 15 h 38"/>
                  <a:gd name="T72" fmla="*/ 7 w 32"/>
                  <a:gd name="T73" fmla="*/ 14 h 38"/>
                  <a:gd name="T74" fmla="*/ 5 w 32"/>
                  <a:gd name="T75" fmla="*/ 12 h 38"/>
                  <a:gd name="T76" fmla="*/ 3 w 32"/>
                  <a:gd name="T77" fmla="*/ 14 h 38"/>
                  <a:gd name="T78" fmla="*/ 3 w 32"/>
                  <a:gd name="T79" fmla="*/ 15 h 38"/>
                  <a:gd name="T80" fmla="*/ 3 w 32"/>
                  <a:gd name="T81" fmla="*/ 15 h 38"/>
                  <a:gd name="T82" fmla="*/ 0 w 32"/>
                  <a:gd name="T83" fmla="*/ 17 h 38"/>
                  <a:gd name="T84" fmla="*/ 3 w 32"/>
                  <a:gd name="T85" fmla="*/ 19 h 38"/>
                  <a:gd name="T86" fmla="*/ 3 w 32"/>
                  <a:gd name="T87" fmla="*/ 19 h 38"/>
                  <a:gd name="T88" fmla="*/ 3 w 32"/>
                  <a:gd name="T89" fmla="*/ 20 h 38"/>
                  <a:gd name="T90" fmla="*/ 5 w 32"/>
                  <a:gd name="T91" fmla="*/ 22 h 38"/>
                  <a:gd name="T92" fmla="*/ 7 w 32"/>
                  <a:gd name="T93" fmla="*/ 20 h 38"/>
                  <a:gd name="T94" fmla="*/ 7 w 32"/>
                  <a:gd name="T95" fmla="*/ 19 h 38"/>
                  <a:gd name="T96" fmla="*/ 14 w 32"/>
                  <a:gd name="T97" fmla="*/ 19 h 38"/>
                  <a:gd name="T98" fmla="*/ 14 w 32"/>
                  <a:gd name="T9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38">
                    <a:moveTo>
                      <a:pt x="14" y="21"/>
                    </a:moveTo>
                    <a:cubicBezTo>
                      <a:pt x="14" y="28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8" y="28"/>
                      <a:pt x="18" y="2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2"/>
                      <a:pt x="27" y="22"/>
                    </a:cubicBezTo>
                    <a:cubicBezTo>
                      <a:pt x="28" y="22"/>
                      <a:pt x="29" y="21"/>
                      <a:pt x="29" y="2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19"/>
                      <a:pt x="32" y="18"/>
                      <a:pt x="32" y="17"/>
                    </a:cubicBezTo>
                    <a:cubicBezTo>
                      <a:pt x="32" y="16"/>
                      <a:pt x="30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8" y="12"/>
                      <a:pt x="27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1" y="6"/>
                      <a:pt x="21" y="5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0"/>
                      <a:pt x="16" y="0"/>
                    </a:cubicBezTo>
                    <a:cubicBezTo>
                      <a:pt x="15" y="0"/>
                      <a:pt x="14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5"/>
                    </a:cubicBezTo>
                    <a:cubicBezTo>
                      <a:pt x="11" y="6"/>
                      <a:pt x="12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</a:path>
                </a:pathLst>
              </a:custGeom>
              <a:solidFill>
                <a:srgbClr val="F2120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0"/>
              <p:cNvSpPr>
                <a:spLocks noEditPoints="1"/>
              </p:cNvSpPr>
              <p:nvPr userDrawn="1"/>
            </p:nvSpPr>
            <p:spPr bwMode="auto">
              <a:xfrm>
                <a:off x="10421938" y="800100"/>
                <a:ext cx="55563" cy="53975"/>
              </a:xfrm>
              <a:custGeom>
                <a:avLst/>
                <a:gdLst>
                  <a:gd name="T0" fmla="*/ 22 w 35"/>
                  <a:gd name="T1" fmla="*/ 0 h 34"/>
                  <a:gd name="T2" fmla="*/ 16 w 35"/>
                  <a:gd name="T3" fmla="*/ 0 h 34"/>
                  <a:gd name="T4" fmla="*/ 0 w 35"/>
                  <a:gd name="T5" fmla="*/ 34 h 34"/>
                  <a:gd name="T6" fmla="*/ 6 w 35"/>
                  <a:gd name="T7" fmla="*/ 34 h 34"/>
                  <a:gd name="T8" fmla="*/ 8 w 35"/>
                  <a:gd name="T9" fmla="*/ 26 h 34"/>
                  <a:gd name="T10" fmla="*/ 27 w 35"/>
                  <a:gd name="T11" fmla="*/ 26 h 34"/>
                  <a:gd name="T12" fmla="*/ 30 w 35"/>
                  <a:gd name="T13" fmla="*/ 34 h 34"/>
                  <a:gd name="T14" fmla="*/ 35 w 35"/>
                  <a:gd name="T15" fmla="*/ 34 h 34"/>
                  <a:gd name="T16" fmla="*/ 22 w 35"/>
                  <a:gd name="T17" fmla="*/ 0 h 34"/>
                  <a:gd name="T18" fmla="*/ 22 w 35"/>
                  <a:gd name="T19" fmla="*/ 0 h 34"/>
                  <a:gd name="T20" fmla="*/ 22 w 35"/>
                  <a:gd name="T21" fmla="*/ 0 h 34"/>
                  <a:gd name="T22" fmla="*/ 24 w 35"/>
                  <a:gd name="T23" fmla="*/ 21 h 34"/>
                  <a:gd name="T24" fmla="*/ 11 w 35"/>
                  <a:gd name="T25" fmla="*/ 21 h 34"/>
                  <a:gd name="T26" fmla="*/ 19 w 35"/>
                  <a:gd name="T27" fmla="*/ 5 h 34"/>
                  <a:gd name="T28" fmla="*/ 24 w 35"/>
                  <a:gd name="T29" fmla="*/ 21 h 34"/>
                  <a:gd name="T30" fmla="*/ 24 w 35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8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5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 userDrawn="1"/>
            </p:nvSpPr>
            <p:spPr bwMode="auto">
              <a:xfrm>
                <a:off x="10482263" y="800100"/>
                <a:ext cx="41275" cy="53975"/>
              </a:xfrm>
              <a:custGeom>
                <a:avLst/>
                <a:gdLst>
                  <a:gd name="T0" fmla="*/ 8 w 10"/>
                  <a:gd name="T1" fmla="*/ 8 h 13"/>
                  <a:gd name="T2" fmla="*/ 5 w 10"/>
                  <a:gd name="T3" fmla="*/ 11 h 13"/>
                  <a:gd name="T4" fmla="*/ 2 w 10"/>
                  <a:gd name="T5" fmla="*/ 8 h 13"/>
                  <a:gd name="T6" fmla="*/ 2 w 10"/>
                  <a:gd name="T7" fmla="*/ 0 h 13"/>
                  <a:gd name="T8" fmla="*/ 0 w 10"/>
                  <a:gd name="T9" fmla="*/ 0 h 13"/>
                  <a:gd name="T10" fmla="*/ 0 w 10"/>
                  <a:gd name="T11" fmla="*/ 8 h 13"/>
                  <a:gd name="T12" fmla="*/ 5 w 10"/>
                  <a:gd name="T13" fmla="*/ 13 h 13"/>
                  <a:gd name="T14" fmla="*/ 10 w 10"/>
                  <a:gd name="T15" fmla="*/ 8 h 13"/>
                  <a:gd name="T16" fmla="*/ 10 w 10"/>
                  <a:gd name="T17" fmla="*/ 0 h 13"/>
                  <a:gd name="T18" fmla="*/ 8 w 10"/>
                  <a:gd name="T19" fmla="*/ 0 h 13"/>
                  <a:gd name="T20" fmla="*/ 8 w 10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8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0" y="11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2"/>
              <p:cNvSpPr>
                <a:spLocks/>
              </p:cNvSpPr>
              <p:nvPr userDrawn="1"/>
            </p:nvSpPr>
            <p:spPr bwMode="auto">
              <a:xfrm>
                <a:off x="10536238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8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1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3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6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3"/>
              <p:cNvSpPr>
                <a:spLocks/>
              </p:cNvSpPr>
              <p:nvPr userDrawn="1"/>
            </p:nvSpPr>
            <p:spPr bwMode="auto">
              <a:xfrm>
                <a:off x="10583863" y="800100"/>
                <a:ext cx="41275" cy="53975"/>
              </a:xfrm>
              <a:custGeom>
                <a:avLst/>
                <a:gdLst>
                  <a:gd name="T0" fmla="*/ 0 w 26"/>
                  <a:gd name="T1" fmla="*/ 5 h 34"/>
                  <a:gd name="T2" fmla="*/ 10 w 26"/>
                  <a:gd name="T3" fmla="*/ 5 h 34"/>
                  <a:gd name="T4" fmla="*/ 10 w 26"/>
                  <a:gd name="T5" fmla="*/ 34 h 34"/>
                  <a:gd name="T6" fmla="*/ 16 w 26"/>
                  <a:gd name="T7" fmla="*/ 34 h 34"/>
                  <a:gd name="T8" fmla="*/ 16 w 26"/>
                  <a:gd name="T9" fmla="*/ 5 h 34"/>
                  <a:gd name="T10" fmla="*/ 26 w 26"/>
                  <a:gd name="T11" fmla="*/ 5 h 34"/>
                  <a:gd name="T12" fmla="*/ 26 w 26"/>
                  <a:gd name="T13" fmla="*/ 0 h 34"/>
                  <a:gd name="T14" fmla="*/ 0 w 26"/>
                  <a:gd name="T15" fmla="*/ 0 h 34"/>
                  <a:gd name="T16" fmla="*/ 0 w 26"/>
                  <a:gd name="T17" fmla="*/ 5 h 34"/>
                  <a:gd name="T18" fmla="*/ 0 w 26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4">
                    <a:moveTo>
                      <a:pt x="0" y="5"/>
                    </a:moveTo>
                    <a:lnTo>
                      <a:pt x="10" y="5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4"/>
              <p:cNvSpPr>
                <a:spLocks noEditPoints="1"/>
              </p:cNvSpPr>
              <p:nvPr userDrawn="1"/>
            </p:nvSpPr>
            <p:spPr bwMode="auto">
              <a:xfrm>
                <a:off x="10634663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5 w 11"/>
                  <a:gd name="T13" fmla="*/ 8 h 13"/>
                  <a:gd name="T14" fmla="*/ 9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 userDrawn="1"/>
            </p:nvSpPr>
            <p:spPr bwMode="auto">
              <a:xfrm>
                <a:off x="10685463" y="800100"/>
                <a:ext cx="53975" cy="53975"/>
              </a:xfrm>
              <a:custGeom>
                <a:avLst/>
                <a:gdLst>
                  <a:gd name="T0" fmla="*/ 21 w 34"/>
                  <a:gd name="T1" fmla="*/ 0 h 34"/>
                  <a:gd name="T2" fmla="*/ 16 w 34"/>
                  <a:gd name="T3" fmla="*/ 0 h 34"/>
                  <a:gd name="T4" fmla="*/ 0 w 34"/>
                  <a:gd name="T5" fmla="*/ 34 h 34"/>
                  <a:gd name="T6" fmla="*/ 5 w 34"/>
                  <a:gd name="T7" fmla="*/ 34 h 34"/>
                  <a:gd name="T8" fmla="*/ 8 w 34"/>
                  <a:gd name="T9" fmla="*/ 26 h 34"/>
                  <a:gd name="T10" fmla="*/ 26 w 34"/>
                  <a:gd name="T11" fmla="*/ 26 h 34"/>
                  <a:gd name="T12" fmla="*/ 29 w 34"/>
                  <a:gd name="T13" fmla="*/ 34 h 34"/>
                  <a:gd name="T14" fmla="*/ 34 w 34"/>
                  <a:gd name="T15" fmla="*/ 34 h 34"/>
                  <a:gd name="T16" fmla="*/ 21 w 34"/>
                  <a:gd name="T17" fmla="*/ 0 h 34"/>
                  <a:gd name="T18" fmla="*/ 21 w 34"/>
                  <a:gd name="T19" fmla="*/ 0 h 34"/>
                  <a:gd name="T20" fmla="*/ 21 w 34"/>
                  <a:gd name="T21" fmla="*/ 0 h 34"/>
                  <a:gd name="T22" fmla="*/ 24 w 34"/>
                  <a:gd name="T23" fmla="*/ 21 h 34"/>
                  <a:gd name="T24" fmla="*/ 10 w 34"/>
                  <a:gd name="T25" fmla="*/ 21 h 34"/>
                  <a:gd name="T26" fmla="*/ 18 w 34"/>
                  <a:gd name="T27" fmla="*/ 5 h 34"/>
                  <a:gd name="T28" fmla="*/ 24 w 34"/>
                  <a:gd name="T29" fmla="*/ 21 h 34"/>
                  <a:gd name="T30" fmla="*/ 24 w 34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26" y="26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4" y="21"/>
                    </a:moveTo>
                    <a:lnTo>
                      <a:pt x="10" y="21"/>
                    </a:lnTo>
                    <a:lnTo>
                      <a:pt x="18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6"/>
              <p:cNvSpPr>
                <a:spLocks/>
              </p:cNvSpPr>
              <p:nvPr userDrawn="1"/>
            </p:nvSpPr>
            <p:spPr bwMode="auto">
              <a:xfrm>
                <a:off x="107489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107902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 userDrawn="1"/>
            </p:nvSpPr>
            <p:spPr bwMode="auto">
              <a:xfrm>
                <a:off x="10807700" y="800100"/>
                <a:ext cx="58738" cy="53975"/>
              </a:xfrm>
              <a:custGeom>
                <a:avLst/>
                <a:gdLst>
                  <a:gd name="T0" fmla="*/ 21 w 37"/>
                  <a:gd name="T1" fmla="*/ 0 h 34"/>
                  <a:gd name="T2" fmla="*/ 16 w 37"/>
                  <a:gd name="T3" fmla="*/ 0 h 34"/>
                  <a:gd name="T4" fmla="*/ 0 w 37"/>
                  <a:gd name="T5" fmla="*/ 34 h 34"/>
                  <a:gd name="T6" fmla="*/ 8 w 37"/>
                  <a:gd name="T7" fmla="*/ 34 h 34"/>
                  <a:gd name="T8" fmla="*/ 11 w 37"/>
                  <a:gd name="T9" fmla="*/ 26 h 34"/>
                  <a:gd name="T10" fmla="*/ 27 w 37"/>
                  <a:gd name="T11" fmla="*/ 26 h 34"/>
                  <a:gd name="T12" fmla="*/ 29 w 37"/>
                  <a:gd name="T13" fmla="*/ 34 h 34"/>
                  <a:gd name="T14" fmla="*/ 37 w 37"/>
                  <a:gd name="T15" fmla="*/ 34 h 34"/>
                  <a:gd name="T16" fmla="*/ 21 w 37"/>
                  <a:gd name="T17" fmla="*/ 0 h 34"/>
                  <a:gd name="T18" fmla="*/ 21 w 37"/>
                  <a:gd name="T19" fmla="*/ 0 h 34"/>
                  <a:gd name="T20" fmla="*/ 21 w 37"/>
                  <a:gd name="T21" fmla="*/ 0 h 34"/>
                  <a:gd name="T22" fmla="*/ 27 w 37"/>
                  <a:gd name="T23" fmla="*/ 21 h 34"/>
                  <a:gd name="T24" fmla="*/ 13 w 37"/>
                  <a:gd name="T25" fmla="*/ 21 h 34"/>
                  <a:gd name="T26" fmla="*/ 19 w 37"/>
                  <a:gd name="T27" fmla="*/ 5 h 34"/>
                  <a:gd name="T28" fmla="*/ 27 w 37"/>
                  <a:gd name="T29" fmla="*/ 21 h 34"/>
                  <a:gd name="T30" fmla="*/ 27 w 37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34">
                    <a:moveTo>
                      <a:pt x="21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29" y="34"/>
                    </a:lnTo>
                    <a:lnTo>
                      <a:pt x="37" y="3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  <a:moveTo>
                      <a:pt x="27" y="21"/>
                    </a:moveTo>
                    <a:lnTo>
                      <a:pt x="13" y="21"/>
                    </a:lnTo>
                    <a:lnTo>
                      <a:pt x="19" y="5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9"/>
              <p:cNvSpPr>
                <a:spLocks/>
              </p:cNvSpPr>
              <p:nvPr userDrawn="1"/>
            </p:nvSpPr>
            <p:spPr bwMode="auto">
              <a:xfrm>
                <a:off x="108759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0"/>
              <p:cNvSpPr>
                <a:spLocks/>
              </p:cNvSpPr>
              <p:nvPr userDrawn="1"/>
            </p:nvSpPr>
            <p:spPr bwMode="auto">
              <a:xfrm>
                <a:off x="10955338" y="800100"/>
                <a:ext cx="50800" cy="53975"/>
              </a:xfrm>
              <a:custGeom>
                <a:avLst/>
                <a:gdLst>
                  <a:gd name="T0" fmla="*/ 10 w 12"/>
                  <a:gd name="T1" fmla="*/ 10 h 13"/>
                  <a:gd name="T2" fmla="*/ 7 w 12"/>
                  <a:gd name="T3" fmla="*/ 11 h 13"/>
                  <a:gd name="T4" fmla="*/ 2 w 12"/>
                  <a:gd name="T5" fmla="*/ 6 h 13"/>
                  <a:gd name="T6" fmla="*/ 7 w 12"/>
                  <a:gd name="T7" fmla="*/ 2 h 13"/>
                  <a:gd name="T8" fmla="*/ 10 w 12"/>
                  <a:gd name="T9" fmla="*/ 3 h 13"/>
                  <a:gd name="T10" fmla="*/ 10 w 12"/>
                  <a:gd name="T11" fmla="*/ 3 h 13"/>
                  <a:gd name="T12" fmla="*/ 11 w 12"/>
                  <a:gd name="T13" fmla="*/ 2 h 13"/>
                  <a:gd name="T14" fmla="*/ 11 w 12"/>
                  <a:gd name="T15" fmla="*/ 2 h 13"/>
                  <a:gd name="T16" fmla="*/ 7 w 12"/>
                  <a:gd name="T17" fmla="*/ 0 h 13"/>
                  <a:gd name="T18" fmla="*/ 2 w 12"/>
                  <a:gd name="T19" fmla="*/ 2 h 13"/>
                  <a:gd name="T20" fmla="*/ 0 w 12"/>
                  <a:gd name="T21" fmla="*/ 6 h 13"/>
                  <a:gd name="T22" fmla="*/ 7 w 12"/>
                  <a:gd name="T23" fmla="*/ 13 h 13"/>
                  <a:gd name="T24" fmla="*/ 11 w 12"/>
                  <a:gd name="T25" fmla="*/ 11 h 13"/>
                  <a:gd name="T26" fmla="*/ 12 w 12"/>
                  <a:gd name="T27" fmla="*/ 11 h 13"/>
                  <a:gd name="T28" fmla="*/ 10 w 12"/>
                  <a:gd name="T29" fmla="*/ 9 h 13"/>
                  <a:gd name="T30" fmla="*/ 10 w 12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13">
                    <a:moveTo>
                      <a:pt x="10" y="10"/>
                    </a:moveTo>
                    <a:cubicBezTo>
                      <a:pt x="9" y="10"/>
                      <a:pt x="8" y="11"/>
                      <a:pt x="7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7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1"/>
              <p:cNvSpPr>
                <a:spLocks noEditPoints="1"/>
              </p:cNvSpPr>
              <p:nvPr userDrawn="1"/>
            </p:nvSpPr>
            <p:spPr bwMode="auto">
              <a:xfrm>
                <a:off x="11006138" y="800100"/>
                <a:ext cx="60325" cy="53975"/>
              </a:xfrm>
              <a:custGeom>
                <a:avLst/>
                <a:gdLst>
                  <a:gd name="T0" fmla="*/ 22 w 38"/>
                  <a:gd name="T1" fmla="*/ 0 h 34"/>
                  <a:gd name="T2" fmla="*/ 16 w 38"/>
                  <a:gd name="T3" fmla="*/ 0 h 34"/>
                  <a:gd name="T4" fmla="*/ 0 w 38"/>
                  <a:gd name="T5" fmla="*/ 34 h 34"/>
                  <a:gd name="T6" fmla="*/ 6 w 38"/>
                  <a:gd name="T7" fmla="*/ 34 h 34"/>
                  <a:gd name="T8" fmla="*/ 11 w 38"/>
                  <a:gd name="T9" fmla="*/ 26 h 34"/>
                  <a:gd name="T10" fmla="*/ 27 w 38"/>
                  <a:gd name="T11" fmla="*/ 26 h 34"/>
                  <a:gd name="T12" fmla="*/ 30 w 38"/>
                  <a:gd name="T13" fmla="*/ 34 h 34"/>
                  <a:gd name="T14" fmla="*/ 38 w 38"/>
                  <a:gd name="T15" fmla="*/ 34 h 34"/>
                  <a:gd name="T16" fmla="*/ 22 w 38"/>
                  <a:gd name="T17" fmla="*/ 0 h 34"/>
                  <a:gd name="T18" fmla="*/ 22 w 38"/>
                  <a:gd name="T19" fmla="*/ 0 h 34"/>
                  <a:gd name="T20" fmla="*/ 22 w 38"/>
                  <a:gd name="T21" fmla="*/ 0 h 34"/>
                  <a:gd name="T22" fmla="*/ 24 w 38"/>
                  <a:gd name="T23" fmla="*/ 21 h 34"/>
                  <a:gd name="T24" fmla="*/ 11 w 38"/>
                  <a:gd name="T25" fmla="*/ 21 h 34"/>
                  <a:gd name="T26" fmla="*/ 19 w 38"/>
                  <a:gd name="T27" fmla="*/ 5 h 34"/>
                  <a:gd name="T28" fmla="*/ 24 w 38"/>
                  <a:gd name="T29" fmla="*/ 21 h 34"/>
                  <a:gd name="T30" fmla="*/ 24 w 38"/>
                  <a:gd name="T31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4">
                    <a:moveTo>
                      <a:pt x="22" y="0"/>
                    </a:moveTo>
                    <a:lnTo>
                      <a:pt x="16" y="0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1" y="26"/>
                    </a:lnTo>
                    <a:lnTo>
                      <a:pt x="27" y="26"/>
                    </a:lnTo>
                    <a:lnTo>
                      <a:pt x="30" y="34"/>
                    </a:lnTo>
                    <a:lnTo>
                      <a:pt x="38" y="3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  <a:moveTo>
                      <a:pt x="24" y="21"/>
                    </a:moveTo>
                    <a:lnTo>
                      <a:pt x="11" y="21"/>
                    </a:lnTo>
                    <a:lnTo>
                      <a:pt x="19" y="5"/>
                    </a:lnTo>
                    <a:lnTo>
                      <a:pt x="24" y="21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2"/>
              <p:cNvSpPr>
                <a:spLocks/>
              </p:cNvSpPr>
              <p:nvPr userDrawn="1"/>
            </p:nvSpPr>
            <p:spPr bwMode="auto">
              <a:xfrm>
                <a:off x="11061700" y="800100"/>
                <a:ext cx="42863" cy="53975"/>
              </a:xfrm>
              <a:custGeom>
                <a:avLst/>
                <a:gdLst>
                  <a:gd name="T0" fmla="*/ 0 w 27"/>
                  <a:gd name="T1" fmla="*/ 5 h 34"/>
                  <a:gd name="T2" fmla="*/ 11 w 27"/>
                  <a:gd name="T3" fmla="*/ 5 h 34"/>
                  <a:gd name="T4" fmla="*/ 11 w 27"/>
                  <a:gd name="T5" fmla="*/ 34 h 34"/>
                  <a:gd name="T6" fmla="*/ 16 w 27"/>
                  <a:gd name="T7" fmla="*/ 34 h 34"/>
                  <a:gd name="T8" fmla="*/ 16 w 27"/>
                  <a:gd name="T9" fmla="*/ 5 h 34"/>
                  <a:gd name="T10" fmla="*/ 27 w 27"/>
                  <a:gd name="T11" fmla="*/ 5 h 34"/>
                  <a:gd name="T12" fmla="*/ 27 w 27"/>
                  <a:gd name="T13" fmla="*/ 0 h 34"/>
                  <a:gd name="T14" fmla="*/ 0 w 27"/>
                  <a:gd name="T15" fmla="*/ 0 h 34"/>
                  <a:gd name="T16" fmla="*/ 0 w 27"/>
                  <a:gd name="T17" fmla="*/ 5 h 34"/>
                  <a:gd name="T18" fmla="*/ 0 w 27"/>
                  <a:gd name="T1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4">
                    <a:moveTo>
                      <a:pt x="0" y="5"/>
                    </a:move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3"/>
              <p:cNvSpPr>
                <a:spLocks/>
              </p:cNvSpPr>
              <p:nvPr userDrawn="1"/>
            </p:nvSpPr>
            <p:spPr bwMode="auto">
              <a:xfrm>
                <a:off x="11112500" y="800100"/>
                <a:ext cx="46038" cy="53975"/>
              </a:xfrm>
              <a:custGeom>
                <a:avLst/>
                <a:gdLst>
                  <a:gd name="T0" fmla="*/ 24 w 29"/>
                  <a:gd name="T1" fmla="*/ 13 h 34"/>
                  <a:gd name="T2" fmla="*/ 5 w 29"/>
                  <a:gd name="T3" fmla="*/ 13 h 34"/>
                  <a:gd name="T4" fmla="*/ 5 w 29"/>
                  <a:gd name="T5" fmla="*/ 0 h 34"/>
                  <a:gd name="T6" fmla="*/ 0 w 29"/>
                  <a:gd name="T7" fmla="*/ 0 h 34"/>
                  <a:gd name="T8" fmla="*/ 0 w 29"/>
                  <a:gd name="T9" fmla="*/ 34 h 34"/>
                  <a:gd name="T10" fmla="*/ 5 w 29"/>
                  <a:gd name="T11" fmla="*/ 34 h 34"/>
                  <a:gd name="T12" fmla="*/ 5 w 29"/>
                  <a:gd name="T13" fmla="*/ 18 h 34"/>
                  <a:gd name="T14" fmla="*/ 24 w 29"/>
                  <a:gd name="T15" fmla="*/ 18 h 34"/>
                  <a:gd name="T16" fmla="*/ 24 w 29"/>
                  <a:gd name="T17" fmla="*/ 34 h 34"/>
                  <a:gd name="T18" fmla="*/ 29 w 29"/>
                  <a:gd name="T19" fmla="*/ 34 h 34"/>
                  <a:gd name="T20" fmla="*/ 29 w 29"/>
                  <a:gd name="T21" fmla="*/ 0 h 34"/>
                  <a:gd name="T22" fmla="*/ 24 w 29"/>
                  <a:gd name="T23" fmla="*/ 0 h 34"/>
                  <a:gd name="T24" fmla="*/ 24 w 29"/>
                  <a:gd name="T25" fmla="*/ 13 h 34"/>
                  <a:gd name="T26" fmla="*/ 24 w 29"/>
                  <a:gd name="T2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4">
                    <a:moveTo>
                      <a:pt x="24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8"/>
                    </a:lnTo>
                    <a:lnTo>
                      <a:pt x="24" y="18"/>
                    </a:lnTo>
                    <a:lnTo>
                      <a:pt x="24" y="34"/>
                    </a:lnTo>
                    <a:lnTo>
                      <a:pt x="29" y="34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24"/>
              <p:cNvSpPr>
                <a:spLocks noEditPoints="1"/>
              </p:cNvSpPr>
              <p:nvPr userDrawn="1"/>
            </p:nvSpPr>
            <p:spPr bwMode="auto">
              <a:xfrm>
                <a:off x="11168063" y="800100"/>
                <a:ext cx="53975" cy="53975"/>
              </a:xfrm>
              <a:custGeom>
                <a:avLst/>
                <a:gdLst>
                  <a:gd name="T0" fmla="*/ 6 w 13"/>
                  <a:gd name="T1" fmla="*/ 0 h 13"/>
                  <a:gd name="T2" fmla="*/ 0 w 13"/>
                  <a:gd name="T3" fmla="*/ 6 h 13"/>
                  <a:gd name="T4" fmla="*/ 6 w 13"/>
                  <a:gd name="T5" fmla="*/ 13 h 13"/>
                  <a:gd name="T6" fmla="*/ 13 w 13"/>
                  <a:gd name="T7" fmla="*/ 6 h 13"/>
                  <a:gd name="T8" fmla="*/ 6 w 13"/>
                  <a:gd name="T9" fmla="*/ 0 h 13"/>
                  <a:gd name="T10" fmla="*/ 6 w 13"/>
                  <a:gd name="T11" fmla="*/ 11 h 13"/>
                  <a:gd name="T12" fmla="*/ 2 w 13"/>
                  <a:gd name="T13" fmla="*/ 6 h 13"/>
                  <a:gd name="T14" fmla="*/ 6 w 13"/>
                  <a:gd name="T15" fmla="*/ 2 h 13"/>
                  <a:gd name="T16" fmla="*/ 11 w 13"/>
                  <a:gd name="T17" fmla="*/ 6 h 13"/>
                  <a:gd name="T18" fmla="*/ 6 w 13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11" y="13"/>
                      <a:pt x="13" y="10"/>
                      <a:pt x="13" y="6"/>
                    </a:cubicBezTo>
                    <a:cubicBezTo>
                      <a:pt x="13" y="3"/>
                      <a:pt x="11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9" y="2"/>
                      <a:pt x="11" y="4"/>
                      <a:pt x="11" y="6"/>
                    </a:cubicBezTo>
                    <a:cubicBezTo>
                      <a:pt x="11" y="9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25"/>
              <p:cNvSpPr>
                <a:spLocks/>
              </p:cNvSpPr>
              <p:nvPr userDrawn="1"/>
            </p:nvSpPr>
            <p:spPr bwMode="auto">
              <a:xfrm>
                <a:off x="11231563" y="800100"/>
                <a:ext cx="38100" cy="53975"/>
              </a:xfrm>
              <a:custGeom>
                <a:avLst/>
                <a:gdLst>
                  <a:gd name="T0" fmla="*/ 5 w 24"/>
                  <a:gd name="T1" fmla="*/ 0 h 34"/>
                  <a:gd name="T2" fmla="*/ 0 w 24"/>
                  <a:gd name="T3" fmla="*/ 0 h 34"/>
                  <a:gd name="T4" fmla="*/ 0 w 24"/>
                  <a:gd name="T5" fmla="*/ 34 h 34"/>
                  <a:gd name="T6" fmla="*/ 24 w 24"/>
                  <a:gd name="T7" fmla="*/ 34 h 34"/>
                  <a:gd name="T8" fmla="*/ 24 w 24"/>
                  <a:gd name="T9" fmla="*/ 29 h 34"/>
                  <a:gd name="T10" fmla="*/ 5 w 24"/>
                  <a:gd name="T11" fmla="*/ 29 h 34"/>
                  <a:gd name="T12" fmla="*/ 5 w 24"/>
                  <a:gd name="T13" fmla="*/ 0 h 34"/>
                  <a:gd name="T14" fmla="*/ 5 w 24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4">
                    <a:moveTo>
                      <a:pt x="5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26"/>
              <p:cNvSpPr>
                <a:spLocks/>
              </p:cNvSpPr>
              <p:nvPr userDrawn="1"/>
            </p:nvSpPr>
            <p:spPr bwMode="auto">
              <a:xfrm>
                <a:off x="11272838" y="800100"/>
                <a:ext cx="9525" cy="53975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34 h 34"/>
                  <a:gd name="T4" fmla="*/ 6 w 6"/>
                  <a:gd name="T5" fmla="*/ 0 h 34"/>
                  <a:gd name="T6" fmla="*/ 0 w 6"/>
                  <a:gd name="T7" fmla="*/ 0 h 34"/>
                  <a:gd name="T8" fmla="*/ 0 w 6"/>
                  <a:gd name="T9" fmla="*/ 34 h 34"/>
                  <a:gd name="T10" fmla="*/ 0 w 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4">
                    <a:moveTo>
                      <a:pt x="0" y="34"/>
                    </a:moveTo>
                    <a:lnTo>
                      <a:pt x="6" y="3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27"/>
              <p:cNvSpPr>
                <a:spLocks/>
              </p:cNvSpPr>
              <p:nvPr userDrawn="1"/>
            </p:nvSpPr>
            <p:spPr bwMode="auto">
              <a:xfrm>
                <a:off x="11295063" y="800100"/>
                <a:ext cx="46038" cy="53975"/>
              </a:xfrm>
              <a:custGeom>
                <a:avLst/>
                <a:gdLst>
                  <a:gd name="T0" fmla="*/ 9 w 11"/>
                  <a:gd name="T1" fmla="*/ 10 h 13"/>
                  <a:gd name="T2" fmla="*/ 6 w 11"/>
                  <a:gd name="T3" fmla="*/ 11 h 13"/>
                  <a:gd name="T4" fmla="*/ 2 w 11"/>
                  <a:gd name="T5" fmla="*/ 6 h 13"/>
                  <a:gd name="T6" fmla="*/ 6 w 11"/>
                  <a:gd name="T7" fmla="*/ 2 h 13"/>
                  <a:gd name="T8" fmla="*/ 9 w 11"/>
                  <a:gd name="T9" fmla="*/ 3 h 13"/>
                  <a:gd name="T10" fmla="*/ 10 w 11"/>
                  <a:gd name="T11" fmla="*/ 3 h 13"/>
                  <a:gd name="T12" fmla="*/ 11 w 11"/>
                  <a:gd name="T13" fmla="*/ 2 h 13"/>
                  <a:gd name="T14" fmla="*/ 11 w 11"/>
                  <a:gd name="T15" fmla="*/ 2 h 13"/>
                  <a:gd name="T16" fmla="*/ 6 w 11"/>
                  <a:gd name="T17" fmla="*/ 0 h 13"/>
                  <a:gd name="T18" fmla="*/ 1 w 11"/>
                  <a:gd name="T19" fmla="*/ 2 h 13"/>
                  <a:gd name="T20" fmla="*/ 0 w 11"/>
                  <a:gd name="T21" fmla="*/ 6 h 13"/>
                  <a:gd name="T22" fmla="*/ 6 w 11"/>
                  <a:gd name="T23" fmla="*/ 13 h 13"/>
                  <a:gd name="T24" fmla="*/ 11 w 11"/>
                  <a:gd name="T25" fmla="*/ 11 h 13"/>
                  <a:gd name="T26" fmla="*/ 11 w 11"/>
                  <a:gd name="T27" fmla="*/ 11 h 13"/>
                  <a:gd name="T28" fmla="*/ 10 w 11"/>
                  <a:gd name="T29" fmla="*/ 9 h 13"/>
                  <a:gd name="T30" fmla="*/ 9 w 11"/>
                  <a:gd name="T3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13">
                    <a:moveTo>
                      <a:pt x="9" y="10"/>
                    </a:moveTo>
                    <a:cubicBezTo>
                      <a:pt x="9" y="10"/>
                      <a:pt x="7" y="11"/>
                      <a:pt x="6" y="11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4"/>
                      <a:pt x="3" y="2"/>
                      <a:pt x="6" y="2"/>
                    </a:cubicBezTo>
                    <a:cubicBezTo>
                      <a:pt x="7" y="2"/>
                      <a:pt x="8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4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10"/>
                      <a:pt x="2" y="13"/>
                      <a:pt x="6" y="13"/>
                    </a:cubicBezTo>
                    <a:cubicBezTo>
                      <a:pt x="8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28"/>
              <p:cNvSpPr>
                <a:spLocks/>
              </p:cNvSpPr>
              <p:nvPr userDrawn="1"/>
            </p:nvSpPr>
            <p:spPr bwMode="auto">
              <a:xfrm>
                <a:off x="11374438" y="800100"/>
                <a:ext cx="47625" cy="53975"/>
              </a:xfrm>
              <a:custGeom>
                <a:avLst/>
                <a:gdLst>
                  <a:gd name="T0" fmla="*/ 9 w 11"/>
                  <a:gd name="T1" fmla="*/ 8 h 13"/>
                  <a:gd name="T2" fmla="*/ 5 w 11"/>
                  <a:gd name="T3" fmla="*/ 11 h 13"/>
                  <a:gd name="T4" fmla="*/ 2 w 11"/>
                  <a:gd name="T5" fmla="*/ 8 h 13"/>
                  <a:gd name="T6" fmla="*/ 2 w 11"/>
                  <a:gd name="T7" fmla="*/ 0 h 13"/>
                  <a:gd name="T8" fmla="*/ 0 w 11"/>
                  <a:gd name="T9" fmla="*/ 0 h 13"/>
                  <a:gd name="T10" fmla="*/ 0 w 11"/>
                  <a:gd name="T11" fmla="*/ 8 h 13"/>
                  <a:gd name="T12" fmla="*/ 5 w 11"/>
                  <a:gd name="T13" fmla="*/ 13 h 13"/>
                  <a:gd name="T14" fmla="*/ 11 w 11"/>
                  <a:gd name="T15" fmla="*/ 8 h 13"/>
                  <a:gd name="T16" fmla="*/ 11 w 11"/>
                  <a:gd name="T17" fmla="*/ 0 h 13"/>
                  <a:gd name="T18" fmla="*/ 9 w 11"/>
                  <a:gd name="T19" fmla="*/ 0 h 13"/>
                  <a:gd name="T20" fmla="*/ 9 w 11"/>
                  <a:gd name="T2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9" y="10"/>
                      <a:pt x="7" y="11"/>
                      <a:pt x="5" y="11"/>
                    </a:cubicBezTo>
                    <a:cubicBezTo>
                      <a:pt x="4" y="11"/>
                      <a:pt x="2" y="10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5" y="13"/>
                    </a:cubicBezTo>
                    <a:cubicBezTo>
                      <a:pt x="8" y="13"/>
                      <a:pt x="11" y="11"/>
                      <a:pt x="11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9"/>
              <p:cNvSpPr>
                <a:spLocks/>
              </p:cNvSpPr>
              <p:nvPr userDrawn="1"/>
            </p:nvSpPr>
            <p:spPr bwMode="auto">
              <a:xfrm>
                <a:off x="11434763" y="800100"/>
                <a:ext cx="41275" cy="53975"/>
              </a:xfrm>
              <a:custGeom>
                <a:avLst/>
                <a:gdLst>
                  <a:gd name="T0" fmla="*/ 21 w 26"/>
                  <a:gd name="T1" fmla="*/ 24 h 34"/>
                  <a:gd name="T2" fmla="*/ 2 w 26"/>
                  <a:gd name="T3" fmla="*/ 0 h 34"/>
                  <a:gd name="T4" fmla="*/ 0 w 26"/>
                  <a:gd name="T5" fmla="*/ 0 h 34"/>
                  <a:gd name="T6" fmla="*/ 0 w 26"/>
                  <a:gd name="T7" fmla="*/ 34 h 34"/>
                  <a:gd name="T8" fmla="*/ 5 w 26"/>
                  <a:gd name="T9" fmla="*/ 34 h 34"/>
                  <a:gd name="T10" fmla="*/ 5 w 26"/>
                  <a:gd name="T11" fmla="*/ 10 h 34"/>
                  <a:gd name="T12" fmla="*/ 24 w 26"/>
                  <a:gd name="T13" fmla="*/ 34 h 34"/>
                  <a:gd name="T14" fmla="*/ 26 w 26"/>
                  <a:gd name="T15" fmla="*/ 34 h 34"/>
                  <a:gd name="T16" fmla="*/ 26 w 26"/>
                  <a:gd name="T17" fmla="*/ 0 h 34"/>
                  <a:gd name="T18" fmla="*/ 21 w 26"/>
                  <a:gd name="T19" fmla="*/ 0 h 34"/>
                  <a:gd name="T20" fmla="*/ 21 w 26"/>
                  <a:gd name="T21" fmla="*/ 24 h 34"/>
                  <a:gd name="T22" fmla="*/ 21 w 26"/>
                  <a:gd name="T23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4">
                    <a:moveTo>
                      <a:pt x="21" y="2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10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24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 userDrawn="1"/>
            </p:nvSpPr>
            <p:spPr bwMode="auto">
              <a:xfrm>
                <a:off x="11493500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31"/>
              <p:cNvSpPr>
                <a:spLocks/>
              </p:cNvSpPr>
              <p:nvPr userDrawn="1"/>
            </p:nvSpPr>
            <p:spPr bwMode="auto">
              <a:xfrm>
                <a:off x="11510963" y="800100"/>
                <a:ext cx="50800" cy="53975"/>
              </a:xfrm>
              <a:custGeom>
                <a:avLst/>
                <a:gdLst>
                  <a:gd name="T0" fmla="*/ 5 w 32"/>
                  <a:gd name="T1" fmla="*/ 0 h 34"/>
                  <a:gd name="T2" fmla="*/ 0 w 32"/>
                  <a:gd name="T3" fmla="*/ 0 h 34"/>
                  <a:gd name="T4" fmla="*/ 13 w 32"/>
                  <a:gd name="T5" fmla="*/ 34 h 34"/>
                  <a:gd name="T6" fmla="*/ 18 w 32"/>
                  <a:gd name="T7" fmla="*/ 34 h 34"/>
                  <a:gd name="T8" fmla="*/ 32 w 32"/>
                  <a:gd name="T9" fmla="*/ 0 h 34"/>
                  <a:gd name="T10" fmla="*/ 26 w 32"/>
                  <a:gd name="T11" fmla="*/ 0 h 34"/>
                  <a:gd name="T12" fmla="*/ 16 w 32"/>
                  <a:gd name="T13" fmla="*/ 26 h 34"/>
                  <a:gd name="T14" fmla="*/ 5 w 32"/>
                  <a:gd name="T15" fmla="*/ 0 h 34"/>
                  <a:gd name="T16" fmla="*/ 5 w 32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5" y="0"/>
                    </a:moveTo>
                    <a:lnTo>
                      <a:pt x="0" y="0"/>
                    </a:lnTo>
                    <a:lnTo>
                      <a:pt x="13" y="34"/>
                    </a:lnTo>
                    <a:lnTo>
                      <a:pt x="18" y="3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32"/>
              <p:cNvSpPr>
                <a:spLocks/>
              </p:cNvSpPr>
              <p:nvPr userDrawn="1"/>
            </p:nvSpPr>
            <p:spPr bwMode="auto">
              <a:xfrm>
                <a:off x="11569700" y="800100"/>
                <a:ext cx="38100" cy="53975"/>
              </a:xfrm>
              <a:custGeom>
                <a:avLst/>
                <a:gdLst>
                  <a:gd name="T0" fmla="*/ 5 w 24"/>
                  <a:gd name="T1" fmla="*/ 18 h 34"/>
                  <a:gd name="T2" fmla="*/ 24 w 24"/>
                  <a:gd name="T3" fmla="*/ 18 h 34"/>
                  <a:gd name="T4" fmla="*/ 24 w 24"/>
                  <a:gd name="T5" fmla="*/ 13 h 34"/>
                  <a:gd name="T6" fmla="*/ 5 w 24"/>
                  <a:gd name="T7" fmla="*/ 13 h 34"/>
                  <a:gd name="T8" fmla="*/ 5 w 24"/>
                  <a:gd name="T9" fmla="*/ 5 h 34"/>
                  <a:gd name="T10" fmla="*/ 24 w 24"/>
                  <a:gd name="T11" fmla="*/ 5 h 34"/>
                  <a:gd name="T12" fmla="*/ 24 w 24"/>
                  <a:gd name="T13" fmla="*/ 0 h 34"/>
                  <a:gd name="T14" fmla="*/ 0 w 24"/>
                  <a:gd name="T15" fmla="*/ 0 h 34"/>
                  <a:gd name="T16" fmla="*/ 0 w 24"/>
                  <a:gd name="T17" fmla="*/ 34 h 34"/>
                  <a:gd name="T18" fmla="*/ 24 w 24"/>
                  <a:gd name="T19" fmla="*/ 34 h 34"/>
                  <a:gd name="T20" fmla="*/ 24 w 24"/>
                  <a:gd name="T21" fmla="*/ 29 h 34"/>
                  <a:gd name="T22" fmla="*/ 5 w 24"/>
                  <a:gd name="T23" fmla="*/ 29 h 34"/>
                  <a:gd name="T24" fmla="*/ 5 w 24"/>
                  <a:gd name="T25" fmla="*/ 18 h 34"/>
                  <a:gd name="T26" fmla="*/ 5 w 24"/>
                  <a:gd name="T27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4">
                    <a:moveTo>
                      <a:pt x="5" y="18"/>
                    </a:moveTo>
                    <a:lnTo>
                      <a:pt x="24" y="18"/>
                    </a:lnTo>
                    <a:lnTo>
                      <a:pt x="24" y="13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4" y="34"/>
                    </a:lnTo>
                    <a:lnTo>
                      <a:pt x="24" y="29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3"/>
              <p:cNvSpPr>
                <a:spLocks noEditPoints="1"/>
              </p:cNvSpPr>
              <p:nvPr userDrawn="1"/>
            </p:nvSpPr>
            <p:spPr bwMode="auto">
              <a:xfrm>
                <a:off x="11620500" y="800100"/>
                <a:ext cx="46038" cy="53975"/>
              </a:xfrm>
              <a:custGeom>
                <a:avLst/>
                <a:gdLst>
                  <a:gd name="T0" fmla="*/ 10 w 11"/>
                  <a:gd name="T1" fmla="*/ 4 h 13"/>
                  <a:gd name="T2" fmla="*/ 6 w 11"/>
                  <a:gd name="T3" fmla="*/ 0 h 13"/>
                  <a:gd name="T4" fmla="*/ 0 w 11"/>
                  <a:gd name="T5" fmla="*/ 0 h 13"/>
                  <a:gd name="T6" fmla="*/ 0 w 11"/>
                  <a:gd name="T7" fmla="*/ 13 h 13"/>
                  <a:gd name="T8" fmla="*/ 2 w 11"/>
                  <a:gd name="T9" fmla="*/ 13 h 13"/>
                  <a:gd name="T10" fmla="*/ 2 w 11"/>
                  <a:gd name="T11" fmla="*/ 8 h 13"/>
                  <a:gd name="T12" fmla="*/ 4 w 11"/>
                  <a:gd name="T13" fmla="*/ 8 h 13"/>
                  <a:gd name="T14" fmla="*/ 8 w 11"/>
                  <a:gd name="T15" fmla="*/ 13 h 13"/>
                  <a:gd name="T16" fmla="*/ 11 w 11"/>
                  <a:gd name="T17" fmla="*/ 13 h 13"/>
                  <a:gd name="T18" fmla="*/ 7 w 11"/>
                  <a:gd name="T19" fmla="*/ 8 h 13"/>
                  <a:gd name="T20" fmla="*/ 10 w 11"/>
                  <a:gd name="T21" fmla="*/ 4 h 13"/>
                  <a:gd name="T22" fmla="*/ 2 w 11"/>
                  <a:gd name="T23" fmla="*/ 2 h 13"/>
                  <a:gd name="T24" fmla="*/ 6 w 11"/>
                  <a:gd name="T25" fmla="*/ 2 h 13"/>
                  <a:gd name="T26" fmla="*/ 8 w 11"/>
                  <a:gd name="T27" fmla="*/ 4 h 13"/>
                  <a:gd name="T28" fmla="*/ 6 w 11"/>
                  <a:gd name="T29" fmla="*/ 6 h 13"/>
                  <a:gd name="T30" fmla="*/ 2 w 11"/>
                  <a:gd name="T31" fmla="*/ 6 h 13"/>
                  <a:gd name="T32" fmla="*/ 2 w 11"/>
                  <a:gd name="T3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10" y="4"/>
                    </a:moveTo>
                    <a:cubicBezTo>
                      <a:pt x="10" y="2"/>
                      <a:pt x="9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8"/>
                      <a:pt x="10" y="6"/>
                      <a:pt x="10" y="4"/>
                    </a:cubicBezTo>
                    <a:close/>
                    <a:moveTo>
                      <a:pt x="2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4"/>
              <p:cNvSpPr>
                <a:spLocks/>
              </p:cNvSpPr>
              <p:nvPr userDrawn="1"/>
            </p:nvSpPr>
            <p:spPr bwMode="auto">
              <a:xfrm>
                <a:off x="11671300" y="800100"/>
                <a:ext cx="42863" cy="53975"/>
              </a:xfrm>
              <a:custGeom>
                <a:avLst/>
                <a:gdLst>
                  <a:gd name="T0" fmla="*/ 5 w 10"/>
                  <a:gd name="T1" fmla="*/ 5 h 13"/>
                  <a:gd name="T2" fmla="*/ 2 w 10"/>
                  <a:gd name="T3" fmla="*/ 3 h 13"/>
                  <a:gd name="T4" fmla="*/ 5 w 10"/>
                  <a:gd name="T5" fmla="*/ 2 h 13"/>
                  <a:gd name="T6" fmla="*/ 8 w 10"/>
                  <a:gd name="T7" fmla="*/ 3 h 13"/>
                  <a:gd name="T8" fmla="*/ 9 w 10"/>
                  <a:gd name="T9" fmla="*/ 3 h 13"/>
                  <a:gd name="T10" fmla="*/ 10 w 10"/>
                  <a:gd name="T11" fmla="*/ 2 h 13"/>
                  <a:gd name="T12" fmla="*/ 10 w 10"/>
                  <a:gd name="T13" fmla="*/ 2 h 13"/>
                  <a:gd name="T14" fmla="*/ 5 w 10"/>
                  <a:gd name="T15" fmla="*/ 0 h 13"/>
                  <a:gd name="T16" fmla="*/ 1 w 10"/>
                  <a:gd name="T17" fmla="*/ 1 h 13"/>
                  <a:gd name="T18" fmla="*/ 0 w 10"/>
                  <a:gd name="T19" fmla="*/ 3 h 13"/>
                  <a:gd name="T20" fmla="*/ 5 w 10"/>
                  <a:gd name="T21" fmla="*/ 7 h 13"/>
                  <a:gd name="T22" fmla="*/ 8 w 10"/>
                  <a:gd name="T23" fmla="*/ 9 h 13"/>
                  <a:gd name="T24" fmla="*/ 5 w 10"/>
                  <a:gd name="T25" fmla="*/ 11 h 13"/>
                  <a:gd name="T26" fmla="*/ 2 w 10"/>
                  <a:gd name="T27" fmla="*/ 9 h 13"/>
                  <a:gd name="T28" fmla="*/ 1 w 10"/>
                  <a:gd name="T29" fmla="*/ 9 h 13"/>
                  <a:gd name="T30" fmla="*/ 0 w 10"/>
                  <a:gd name="T31" fmla="*/ 10 h 13"/>
                  <a:gd name="T32" fmla="*/ 0 w 10"/>
                  <a:gd name="T33" fmla="*/ 10 h 13"/>
                  <a:gd name="T34" fmla="*/ 5 w 10"/>
                  <a:gd name="T35" fmla="*/ 13 h 13"/>
                  <a:gd name="T36" fmla="*/ 10 w 10"/>
                  <a:gd name="T37" fmla="*/ 9 h 13"/>
                  <a:gd name="T38" fmla="*/ 5 w 10"/>
                  <a:gd name="T3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5" y="5"/>
                    </a:moveTo>
                    <a:cubicBezTo>
                      <a:pt x="4" y="5"/>
                      <a:pt x="2" y="5"/>
                      <a:pt x="2" y="3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6"/>
                      <a:pt x="3" y="7"/>
                      <a:pt x="5" y="7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4" y="11"/>
                      <a:pt x="2" y="11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8" y="13"/>
                      <a:pt x="10" y="12"/>
                      <a:pt x="10" y="9"/>
                    </a:cubicBezTo>
                    <a:cubicBezTo>
                      <a:pt x="10" y="6"/>
                      <a:pt x="8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5"/>
              <p:cNvSpPr>
                <a:spLocks/>
              </p:cNvSpPr>
              <p:nvPr userDrawn="1"/>
            </p:nvSpPr>
            <p:spPr bwMode="auto">
              <a:xfrm>
                <a:off x="11726863" y="800100"/>
                <a:ext cx="7938" cy="53975"/>
              </a:xfrm>
              <a:custGeom>
                <a:avLst/>
                <a:gdLst>
                  <a:gd name="T0" fmla="*/ 0 w 5"/>
                  <a:gd name="T1" fmla="*/ 34 h 34"/>
                  <a:gd name="T2" fmla="*/ 5 w 5"/>
                  <a:gd name="T3" fmla="*/ 34 h 34"/>
                  <a:gd name="T4" fmla="*/ 5 w 5"/>
                  <a:gd name="T5" fmla="*/ 0 h 34"/>
                  <a:gd name="T6" fmla="*/ 0 w 5"/>
                  <a:gd name="T7" fmla="*/ 0 h 34"/>
                  <a:gd name="T8" fmla="*/ 0 w 5"/>
                  <a:gd name="T9" fmla="*/ 34 h 34"/>
                  <a:gd name="T10" fmla="*/ 0 w 5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6"/>
              <p:cNvSpPr>
                <a:spLocks/>
              </p:cNvSpPr>
              <p:nvPr userDrawn="1"/>
            </p:nvSpPr>
            <p:spPr bwMode="auto">
              <a:xfrm>
                <a:off x="11742738" y="800100"/>
                <a:ext cx="88900" cy="53975"/>
              </a:xfrm>
              <a:custGeom>
                <a:avLst/>
                <a:gdLst>
                  <a:gd name="T0" fmla="*/ 32 w 56"/>
                  <a:gd name="T1" fmla="*/ 0 h 34"/>
                  <a:gd name="T2" fmla="*/ 0 w 56"/>
                  <a:gd name="T3" fmla="*/ 0 h 34"/>
                  <a:gd name="T4" fmla="*/ 0 w 56"/>
                  <a:gd name="T5" fmla="*/ 5 h 34"/>
                  <a:gd name="T6" fmla="*/ 11 w 56"/>
                  <a:gd name="T7" fmla="*/ 5 h 34"/>
                  <a:gd name="T8" fmla="*/ 11 w 56"/>
                  <a:gd name="T9" fmla="*/ 34 h 34"/>
                  <a:gd name="T10" fmla="*/ 16 w 56"/>
                  <a:gd name="T11" fmla="*/ 34 h 34"/>
                  <a:gd name="T12" fmla="*/ 16 w 56"/>
                  <a:gd name="T13" fmla="*/ 5 h 34"/>
                  <a:gd name="T14" fmla="*/ 27 w 56"/>
                  <a:gd name="T15" fmla="*/ 5 h 34"/>
                  <a:gd name="T16" fmla="*/ 38 w 56"/>
                  <a:gd name="T17" fmla="*/ 21 h 34"/>
                  <a:gd name="T18" fmla="*/ 38 w 56"/>
                  <a:gd name="T19" fmla="*/ 34 h 34"/>
                  <a:gd name="T20" fmla="*/ 43 w 56"/>
                  <a:gd name="T21" fmla="*/ 34 h 34"/>
                  <a:gd name="T22" fmla="*/ 43 w 56"/>
                  <a:gd name="T23" fmla="*/ 21 h 34"/>
                  <a:gd name="T24" fmla="*/ 56 w 56"/>
                  <a:gd name="T25" fmla="*/ 2 h 34"/>
                  <a:gd name="T26" fmla="*/ 56 w 56"/>
                  <a:gd name="T27" fmla="*/ 0 h 34"/>
                  <a:gd name="T28" fmla="*/ 56 w 56"/>
                  <a:gd name="T29" fmla="*/ 0 h 34"/>
                  <a:gd name="T30" fmla="*/ 51 w 56"/>
                  <a:gd name="T31" fmla="*/ 0 h 34"/>
                  <a:gd name="T32" fmla="*/ 40 w 56"/>
                  <a:gd name="T33" fmla="*/ 16 h 34"/>
                  <a:gd name="T34" fmla="*/ 32 w 56"/>
                  <a:gd name="T35" fmla="*/ 0 h 34"/>
                  <a:gd name="T36" fmla="*/ 32 w 56"/>
                  <a:gd name="T3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34">
                    <a:moveTo>
                      <a:pt x="3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11" y="34"/>
                    </a:lnTo>
                    <a:lnTo>
                      <a:pt x="16" y="34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8" y="21"/>
                    </a:lnTo>
                    <a:lnTo>
                      <a:pt x="38" y="34"/>
                    </a:lnTo>
                    <a:lnTo>
                      <a:pt x="43" y="34"/>
                    </a:lnTo>
                    <a:lnTo>
                      <a:pt x="43" y="21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7"/>
              <p:cNvSpPr>
                <a:spLocks/>
              </p:cNvSpPr>
              <p:nvPr userDrawn="1"/>
            </p:nvSpPr>
            <p:spPr bwMode="auto">
              <a:xfrm>
                <a:off x="11536363" y="358775"/>
                <a:ext cx="295275" cy="377825"/>
              </a:xfrm>
              <a:custGeom>
                <a:avLst/>
                <a:gdLst>
                  <a:gd name="T0" fmla="*/ 70 w 70"/>
                  <a:gd name="T1" fmla="*/ 0 h 89"/>
                  <a:gd name="T2" fmla="*/ 70 w 70"/>
                  <a:gd name="T3" fmla="*/ 55 h 89"/>
                  <a:gd name="T4" fmla="*/ 37 w 70"/>
                  <a:gd name="T5" fmla="*/ 89 h 89"/>
                  <a:gd name="T6" fmla="*/ 0 w 70"/>
                  <a:gd name="T7" fmla="*/ 55 h 89"/>
                  <a:gd name="T8" fmla="*/ 0 w 70"/>
                  <a:gd name="T9" fmla="*/ 0 h 89"/>
                  <a:gd name="T10" fmla="*/ 16 w 70"/>
                  <a:gd name="T11" fmla="*/ 0 h 89"/>
                  <a:gd name="T12" fmla="*/ 16 w 70"/>
                  <a:gd name="T13" fmla="*/ 56 h 89"/>
                  <a:gd name="T14" fmla="*/ 38 w 70"/>
                  <a:gd name="T15" fmla="*/ 81 h 89"/>
                  <a:gd name="T16" fmla="*/ 60 w 70"/>
                  <a:gd name="T17" fmla="*/ 56 h 89"/>
                  <a:gd name="T18" fmla="*/ 60 w 70"/>
                  <a:gd name="T19" fmla="*/ 0 h 89"/>
                  <a:gd name="T20" fmla="*/ 70 w 70"/>
                  <a:gd name="T2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89">
                    <a:moveTo>
                      <a:pt x="70" y="0"/>
                    </a:move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84"/>
                      <a:pt x="47" y="89"/>
                      <a:pt x="37" y="89"/>
                    </a:cubicBezTo>
                    <a:cubicBezTo>
                      <a:pt x="19" y="89"/>
                      <a:pt x="0" y="83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72"/>
                      <a:pt x="24" y="81"/>
                      <a:pt x="38" y="81"/>
                    </a:cubicBezTo>
                    <a:cubicBezTo>
                      <a:pt x="50" y="81"/>
                      <a:pt x="60" y="73"/>
                      <a:pt x="60" y="56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70" y="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8"/>
              <p:cNvSpPr>
                <a:spLocks/>
              </p:cNvSpPr>
              <p:nvPr userDrawn="1"/>
            </p:nvSpPr>
            <p:spPr bwMode="auto">
              <a:xfrm>
                <a:off x="11133138" y="355600"/>
                <a:ext cx="347663" cy="381000"/>
              </a:xfrm>
              <a:custGeom>
                <a:avLst/>
                <a:gdLst>
                  <a:gd name="T0" fmla="*/ 47 w 82"/>
                  <a:gd name="T1" fmla="*/ 90 h 90"/>
                  <a:gd name="T2" fmla="*/ 0 w 82"/>
                  <a:gd name="T3" fmla="*/ 46 h 90"/>
                  <a:gd name="T4" fmla="*/ 49 w 82"/>
                  <a:gd name="T5" fmla="*/ 0 h 90"/>
                  <a:gd name="T6" fmla="*/ 75 w 82"/>
                  <a:gd name="T7" fmla="*/ 10 h 90"/>
                  <a:gd name="T8" fmla="*/ 82 w 82"/>
                  <a:gd name="T9" fmla="*/ 21 h 90"/>
                  <a:gd name="T10" fmla="*/ 73 w 82"/>
                  <a:gd name="T11" fmla="*/ 30 h 90"/>
                  <a:gd name="T12" fmla="*/ 64 w 82"/>
                  <a:gd name="T13" fmla="*/ 21 h 90"/>
                  <a:gd name="T14" fmla="*/ 67 w 82"/>
                  <a:gd name="T15" fmla="*/ 15 h 90"/>
                  <a:gd name="T16" fmla="*/ 49 w 82"/>
                  <a:gd name="T17" fmla="*/ 8 h 90"/>
                  <a:gd name="T18" fmla="*/ 16 w 82"/>
                  <a:gd name="T19" fmla="*/ 45 h 90"/>
                  <a:gd name="T20" fmla="*/ 51 w 82"/>
                  <a:gd name="T21" fmla="*/ 83 h 90"/>
                  <a:gd name="T22" fmla="*/ 79 w 82"/>
                  <a:gd name="T23" fmla="*/ 72 h 90"/>
                  <a:gd name="T24" fmla="*/ 82 w 82"/>
                  <a:gd name="T25" fmla="*/ 76 h 90"/>
                  <a:gd name="T26" fmla="*/ 47 w 82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90">
                    <a:moveTo>
                      <a:pt x="47" y="90"/>
                    </a:moveTo>
                    <a:cubicBezTo>
                      <a:pt x="18" y="90"/>
                      <a:pt x="0" y="70"/>
                      <a:pt x="0" y="46"/>
                    </a:cubicBezTo>
                    <a:cubicBezTo>
                      <a:pt x="0" y="22"/>
                      <a:pt x="19" y="0"/>
                      <a:pt x="49" y="0"/>
                    </a:cubicBezTo>
                    <a:cubicBezTo>
                      <a:pt x="57" y="0"/>
                      <a:pt x="68" y="3"/>
                      <a:pt x="75" y="10"/>
                    </a:cubicBezTo>
                    <a:cubicBezTo>
                      <a:pt x="79" y="13"/>
                      <a:pt x="82" y="17"/>
                      <a:pt x="82" y="21"/>
                    </a:cubicBezTo>
                    <a:cubicBezTo>
                      <a:pt x="82" y="26"/>
                      <a:pt x="78" y="30"/>
                      <a:pt x="73" y="30"/>
                    </a:cubicBezTo>
                    <a:cubicBezTo>
                      <a:pt x="68" y="30"/>
                      <a:pt x="64" y="26"/>
                      <a:pt x="64" y="21"/>
                    </a:cubicBezTo>
                    <a:cubicBezTo>
                      <a:pt x="64" y="19"/>
                      <a:pt x="65" y="17"/>
                      <a:pt x="67" y="15"/>
                    </a:cubicBezTo>
                    <a:cubicBezTo>
                      <a:pt x="63" y="10"/>
                      <a:pt x="55" y="8"/>
                      <a:pt x="49" y="8"/>
                    </a:cubicBezTo>
                    <a:cubicBezTo>
                      <a:pt x="28" y="8"/>
                      <a:pt x="16" y="27"/>
                      <a:pt x="16" y="45"/>
                    </a:cubicBezTo>
                    <a:cubicBezTo>
                      <a:pt x="16" y="65"/>
                      <a:pt x="30" y="83"/>
                      <a:pt x="51" y="83"/>
                    </a:cubicBezTo>
                    <a:cubicBezTo>
                      <a:pt x="61" y="83"/>
                      <a:pt x="70" y="78"/>
                      <a:pt x="79" y="72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73" y="86"/>
                      <a:pt x="59" y="90"/>
                      <a:pt x="4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9"/>
              <p:cNvSpPr>
                <a:spLocks noEditPoints="1"/>
              </p:cNvSpPr>
              <p:nvPr userDrawn="1"/>
            </p:nvSpPr>
            <p:spPr bwMode="auto">
              <a:xfrm>
                <a:off x="10790238" y="358775"/>
                <a:ext cx="339725" cy="373063"/>
              </a:xfrm>
              <a:custGeom>
                <a:avLst/>
                <a:gdLst>
                  <a:gd name="T0" fmla="*/ 168 w 214"/>
                  <a:gd name="T1" fmla="*/ 232 h 235"/>
                  <a:gd name="T2" fmla="*/ 214 w 214"/>
                  <a:gd name="T3" fmla="*/ 232 h 235"/>
                  <a:gd name="T4" fmla="*/ 123 w 214"/>
                  <a:gd name="T5" fmla="*/ 0 h 235"/>
                  <a:gd name="T6" fmla="*/ 88 w 214"/>
                  <a:gd name="T7" fmla="*/ 0 h 235"/>
                  <a:gd name="T8" fmla="*/ 0 w 214"/>
                  <a:gd name="T9" fmla="*/ 235 h 235"/>
                  <a:gd name="T10" fmla="*/ 24 w 214"/>
                  <a:gd name="T11" fmla="*/ 235 h 235"/>
                  <a:gd name="T12" fmla="*/ 48 w 214"/>
                  <a:gd name="T13" fmla="*/ 166 h 235"/>
                  <a:gd name="T14" fmla="*/ 144 w 214"/>
                  <a:gd name="T15" fmla="*/ 166 h 235"/>
                  <a:gd name="T16" fmla="*/ 168 w 214"/>
                  <a:gd name="T17" fmla="*/ 232 h 235"/>
                  <a:gd name="T18" fmla="*/ 168 w 214"/>
                  <a:gd name="T19" fmla="*/ 232 h 235"/>
                  <a:gd name="T20" fmla="*/ 56 w 214"/>
                  <a:gd name="T21" fmla="*/ 147 h 235"/>
                  <a:gd name="T22" fmla="*/ 96 w 214"/>
                  <a:gd name="T23" fmla="*/ 38 h 235"/>
                  <a:gd name="T24" fmla="*/ 136 w 214"/>
                  <a:gd name="T25" fmla="*/ 147 h 235"/>
                  <a:gd name="T26" fmla="*/ 56 w 214"/>
                  <a:gd name="T27" fmla="*/ 147 h 235"/>
                  <a:gd name="T28" fmla="*/ 56 w 214"/>
                  <a:gd name="T29" fmla="*/ 14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235">
                    <a:moveTo>
                      <a:pt x="168" y="232"/>
                    </a:moveTo>
                    <a:lnTo>
                      <a:pt x="214" y="232"/>
                    </a:lnTo>
                    <a:lnTo>
                      <a:pt x="123" y="0"/>
                    </a:lnTo>
                    <a:lnTo>
                      <a:pt x="88" y="0"/>
                    </a:lnTo>
                    <a:lnTo>
                      <a:pt x="0" y="235"/>
                    </a:lnTo>
                    <a:lnTo>
                      <a:pt x="24" y="235"/>
                    </a:lnTo>
                    <a:lnTo>
                      <a:pt x="48" y="166"/>
                    </a:lnTo>
                    <a:lnTo>
                      <a:pt x="144" y="166"/>
                    </a:lnTo>
                    <a:lnTo>
                      <a:pt x="168" y="232"/>
                    </a:lnTo>
                    <a:lnTo>
                      <a:pt x="168" y="232"/>
                    </a:lnTo>
                    <a:close/>
                    <a:moveTo>
                      <a:pt x="56" y="147"/>
                    </a:moveTo>
                    <a:lnTo>
                      <a:pt x="96" y="38"/>
                    </a:lnTo>
                    <a:lnTo>
                      <a:pt x="136" y="147"/>
                    </a:lnTo>
                    <a:lnTo>
                      <a:pt x="56" y="147"/>
                    </a:lnTo>
                    <a:lnTo>
                      <a:pt x="56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4" name="Title 1"/>
          <p:cNvSpPr>
            <a:spLocks noGrp="1"/>
          </p:cNvSpPr>
          <p:nvPr>
            <p:ph type="title" hasCustomPrompt="1"/>
          </p:nvPr>
        </p:nvSpPr>
        <p:spPr>
          <a:xfrm>
            <a:off x="1029685" y="2548802"/>
            <a:ext cx="5156200" cy="580346"/>
          </a:xfrm>
        </p:spPr>
        <p:txBody>
          <a:bodyPr anchor="b">
            <a:noAutofit/>
          </a:bodyPr>
          <a:lstStyle>
            <a:lvl1pPr>
              <a:defRPr sz="29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9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50B345-DC2A-C84A-BD7F-8C35CF3C5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7536306" y="5146788"/>
            <a:ext cx="4303004" cy="1180440"/>
          </a:xfrm>
        </p:spPr>
        <p:txBody>
          <a:bodyPr wrap="square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title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B355C180-F50F-A544-AF17-66C5FDDAEC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BE9AE3-44BD-7D4A-A8DA-DD172C675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7536306" y="5146788"/>
            <a:ext cx="4303004" cy="1180440"/>
          </a:xfrm>
        </p:spPr>
        <p:txBody>
          <a:bodyPr wrap="square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title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AD47CF0B-40B3-E943-9E52-CD81369A8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2002" y="356358"/>
            <a:ext cx="1403086" cy="4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D9057-4846-1947-BAD4-1CA41AA74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7536306" y="5146788"/>
            <a:ext cx="4303004" cy="1180440"/>
          </a:xfrm>
        </p:spPr>
        <p:txBody>
          <a:bodyPr wrap="square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AF6E7C7-6C7D-DD49-BC66-BECE5EC20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8405" y="209904"/>
            <a:ext cx="1694735" cy="7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587829" y="1828800"/>
            <a:ext cx="11219858" cy="3959181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Body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6" hasCustomPrompt="1"/>
          </p:nvPr>
        </p:nvSpPr>
        <p:spPr>
          <a:xfrm>
            <a:off x="587829" y="-8733"/>
            <a:ext cx="5791199" cy="462758"/>
          </a:xfrm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929" y="6510471"/>
            <a:ext cx="448128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A89BA3-132D-40E1-AAB4-CDCD0A14C21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518" y="6510471"/>
            <a:ext cx="3086100" cy="24622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lang="en-AU" sz="1000" smtClean="0">
                <a:solidFill>
                  <a:srgbClr val="3D39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Directorate | Office | Faculty | School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3510C0-F7CE-744A-9252-F49A3CEC0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0" y="1101228"/>
            <a:ext cx="11211767" cy="493981"/>
          </a:xfrm>
        </p:spPr>
        <p:txBody>
          <a:bodyPr wrap="square" anchor="t" anchorCtr="0">
            <a:noAutofit/>
          </a:bodyPr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879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11155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47" imgH="348" progId="TCLayout.ActiveDocument.1">
                  <p:embed/>
                </p:oleObj>
              </mc:Choice>
              <mc:Fallback>
                <p:oleObj name="think-cell Slide" r:id="rId18" imgW="347" imgH="34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8315"/>
            <a:ext cx="10993948" cy="63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939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607BB4E1-3907-7944-B215-5939E71E435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574012" cy="488754"/>
          </a:xfrm>
          <a:custGeom>
            <a:avLst/>
            <a:gdLst>
              <a:gd name="T0" fmla="*/ 0 w 3672"/>
              <a:gd name="T1" fmla="*/ 0 h 273"/>
              <a:gd name="T2" fmla="*/ 0 w 3672"/>
              <a:gd name="T3" fmla="*/ 273 h 273"/>
              <a:gd name="T4" fmla="*/ 3405 w 3672"/>
              <a:gd name="T5" fmla="*/ 273 h 273"/>
              <a:gd name="T6" fmla="*/ 3672 w 3672"/>
              <a:gd name="T7" fmla="*/ 0 h 273"/>
              <a:gd name="T8" fmla="*/ 0 w 3672"/>
              <a:gd name="T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2" h="273">
                <a:moveTo>
                  <a:pt x="0" y="0"/>
                </a:moveTo>
                <a:lnTo>
                  <a:pt x="0" y="273"/>
                </a:lnTo>
                <a:lnTo>
                  <a:pt x="3405" y="273"/>
                </a:lnTo>
                <a:lnTo>
                  <a:pt x="36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3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C0C91F80-17EC-B545-803C-93E7B11B20C3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6374617"/>
            <a:ext cx="6096000" cy="483383"/>
          </a:xfrm>
          <a:custGeom>
            <a:avLst/>
            <a:gdLst>
              <a:gd name="T0" fmla="*/ 3405 w 3405"/>
              <a:gd name="T1" fmla="*/ 270 h 270"/>
              <a:gd name="T2" fmla="*/ 3405 w 3405"/>
              <a:gd name="T3" fmla="*/ 0 h 270"/>
              <a:gd name="T4" fmla="*/ 267 w 3405"/>
              <a:gd name="T5" fmla="*/ 0 h 270"/>
              <a:gd name="T6" fmla="*/ 0 w 3405"/>
              <a:gd name="T7" fmla="*/ 270 h 270"/>
              <a:gd name="T8" fmla="*/ 3405 w 3405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5" h="270">
                <a:moveTo>
                  <a:pt x="3405" y="270"/>
                </a:moveTo>
                <a:lnTo>
                  <a:pt x="3405" y="0"/>
                </a:lnTo>
                <a:lnTo>
                  <a:pt x="267" y="0"/>
                </a:lnTo>
                <a:lnTo>
                  <a:pt x="0" y="270"/>
                </a:lnTo>
                <a:lnTo>
                  <a:pt x="3405" y="270"/>
                </a:lnTo>
                <a:close/>
              </a:path>
            </a:pathLst>
          </a:custGeom>
          <a:solidFill>
            <a:srgbClr val="E8E3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59BECD13-0B10-AF44-9DCC-12F0FD4AFD3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407780" y="346101"/>
            <a:ext cx="1431530" cy="5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9" r:id="rId5"/>
    <p:sldLayoutId id="2147483697" r:id="rId6"/>
    <p:sldLayoutId id="2147483664" r:id="rId7"/>
    <p:sldLayoutId id="2147483698" r:id="rId8"/>
    <p:sldLayoutId id="2147483665" r:id="rId9"/>
    <p:sldLayoutId id="2147483682" r:id="rId10"/>
    <p:sldLayoutId id="2147483661" r:id="rId11"/>
    <p:sldLayoutId id="2147483679" r:id="rId12"/>
    <p:sldLayoutId id="2147483689" r:id="rId13"/>
    <p:sldLayoutId id="2147483663" r:id="rId14"/>
    <p:sldLayoutId id="2147483692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120C"/>
        </a:buClr>
        <a:buFont typeface="Arial" panose="020B0604020202020204" pitchFamily="34" charset="0"/>
        <a:buChar char="•"/>
        <a:defRPr sz="19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120C"/>
        </a:buClr>
        <a:buFont typeface="Arial" panose="020B0604020202020204" pitchFamily="34" charset="0"/>
        <a:buChar char="•"/>
        <a:defRPr sz="1400" kern="1200">
          <a:solidFill>
            <a:srgbClr val="3D39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holloway@acu.edu.au" TargetMode="External"/><Relationship Id="rId2" Type="http://schemas.openxmlformats.org/officeDocument/2006/relationships/hyperlink" Target="mailto:Steven.lewis@acu.edu.a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1DE220-FCE6-A346-9380-DEEA4ECF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DOBCEL–ACU PhD Cohort Initiative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2AB55A6-70F1-F248-9191-A2B70DA280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000" dirty="0"/>
              <a:t>A New Research Partnership for DOBCEL’s Future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D8C5F2-AD4E-4241-895D-4EFA29A3D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1013" y="4757351"/>
            <a:ext cx="4568297" cy="854069"/>
          </a:xfrm>
        </p:spPr>
        <p:txBody>
          <a:bodyPr/>
          <a:lstStyle/>
          <a:p>
            <a:r>
              <a:rPr lang="en-US" dirty="0"/>
              <a:t>A/Prof Jessica Holloway &amp; A/Prof Steven Lewis</a:t>
            </a:r>
          </a:p>
          <a:p>
            <a:r>
              <a:rPr lang="en-US" dirty="0"/>
              <a:t>Institute for Learning Sciences &amp; Teacher Education</a:t>
            </a:r>
          </a:p>
          <a:p>
            <a:r>
              <a:rPr lang="en-US" dirty="0"/>
              <a:t>Australian Catholic University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A34B9F-BC50-6F47-9F83-616CE9E21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1013" y="6068621"/>
            <a:ext cx="4568297" cy="328773"/>
          </a:xfrm>
        </p:spPr>
        <p:txBody>
          <a:bodyPr/>
          <a:lstStyle/>
          <a:p>
            <a:r>
              <a:rPr lang="en-US" dirty="0"/>
              <a:t>14 August 2025</a:t>
            </a:r>
          </a:p>
        </p:txBody>
      </p:sp>
    </p:spTree>
    <p:extLst>
      <p:ext uri="{BB962C8B-B14F-4D97-AF65-F5344CB8AC3E}">
        <p14:creationId xmlns:p14="http://schemas.microsoft.com/office/powerpoint/2010/main" val="392925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5831B-5595-A90E-49D7-0C6937E92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Principal Supervisors</a:t>
            </a:r>
            <a:r>
              <a:rPr lang="en-AU" dirty="0"/>
              <a:t> (ILSTE &amp; National School of Education, Ballarat):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A/Prof Steven Lewis</a:t>
            </a:r>
            <a:r>
              <a:rPr lang="en-AU" dirty="0"/>
              <a:t> – Policy, governance, teacher learning, global education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A/Prof Jessica Holloway</a:t>
            </a:r>
            <a:r>
              <a:rPr lang="en-AU" dirty="0"/>
              <a:t> – Teacher professionalism, accountability, educational leadership</a:t>
            </a:r>
          </a:p>
          <a:p>
            <a:endParaRPr lang="en-AU" b="1" dirty="0"/>
          </a:p>
          <a:p>
            <a:r>
              <a:rPr lang="en-AU" b="1" dirty="0"/>
              <a:t>Co-supervisors</a:t>
            </a:r>
            <a:r>
              <a:rPr lang="en-AU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Drawn from ACU’s network of experts in areas including literacy, STEM, wellbeing, leadership, arts education, and more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CCA36C-0E1D-EB07-2A5B-02E5D828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Supervisory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0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740BF-A30D-F84E-F2AD-AF2C86154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High-quality doctoral supervision while working in your current role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The opportunity to </a:t>
            </a:r>
            <a:r>
              <a:rPr lang="en-AU" sz="2000" b="1" dirty="0"/>
              <a:t>research and improve your own practice</a:t>
            </a:r>
            <a:endParaRPr lang="en-A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 contribution to DOBCEL’s strategic priorities and evidence base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Advanced research, writing, and analytical skills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Enhanced leadership capability through evidence-informed innovation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F9A8C6-8079-4757-1B50-5EA71671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Participants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1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3D878-2DE1-1259-1448-48D301873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Research directly tied to </a:t>
            </a:r>
            <a:r>
              <a:rPr lang="en-AU" sz="2000" b="1" dirty="0"/>
              <a:t>system needs and priorities</a:t>
            </a:r>
            <a:endParaRPr lang="en-A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Stronger evidence for innovation and decision-making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Professional expertise and leadership capacity embedded in schools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Networked sharing of knowledge and practice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Long-term capacity building aligned to </a:t>
            </a:r>
            <a:r>
              <a:rPr lang="en-AU" sz="2000" b="1" dirty="0"/>
              <a:t>Strategy 2035</a:t>
            </a:r>
            <a:endParaRPr lang="en-AU" sz="20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CC1967-D5A3-400A-B62D-EA68BBAD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 for DOBCEL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E4F18F-63B6-8D11-BD1E-1E1E95B16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Arial"/>
                <a:cs typeface="Arial"/>
              </a:rPr>
              <a:t>Commitment</a:t>
            </a:r>
            <a:r>
              <a:rPr lang="en-AU" sz="2000" dirty="0">
                <a:latin typeface="Arial"/>
                <a:cs typeface="Arial"/>
              </a:rPr>
              <a:t>: ~6-8 hours per week over 6 years (part-time), or as negotiated between DOBCEL and ACU</a:t>
            </a:r>
            <a:endParaRPr lang="en-A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Arial"/>
                <a:cs typeface="Arial"/>
              </a:rPr>
              <a:t>Intensives</a:t>
            </a:r>
            <a:r>
              <a:rPr lang="en-AU" sz="2000" dirty="0">
                <a:latin typeface="Arial"/>
                <a:cs typeface="Arial"/>
              </a:rPr>
              <a:t>: Regularly per year, with regular supervisory meetings in between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latin typeface="Arial"/>
                <a:cs typeface="Arial"/>
              </a:rPr>
              <a:t>Thesis</a:t>
            </a:r>
            <a:r>
              <a:rPr lang="en-AU" sz="2000" dirty="0">
                <a:latin typeface="Arial"/>
                <a:cs typeface="Arial"/>
              </a:rPr>
              <a:t>: Focused on a DOBCEL-relevant issue or research problem</a:t>
            </a:r>
            <a:endParaRPr lang="en-A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b="1" dirty="0"/>
              <a:t>Support</a:t>
            </a:r>
            <a:r>
              <a:rPr lang="en-AU" sz="2000" dirty="0"/>
              <a:t>: Supervisors, cohort peers, DOBCEL leadership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EA58E-D44B-C5A1-CA27-4A7FF5E8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4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B30D05-342E-FF56-180D-07BC91F8DF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AU" sz="2000" b="1" dirty="0"/>
              <a:t>You may be a good fit if you: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Are a DOBCEL employee (teacher, school leader, or professional staff in relevant roles)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Have a passion for research and inquiry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Want to address a real challenge or opportunity in your school or the system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Are ready for a significant long-term professional learning journey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Arial"/>
                <a:cs typeface="Arial"/>
              </a:rPr>
              <a:t>Have the support of your leadership team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11B81-CAC9-6B56-8129-83BEC594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Should Consider Applying?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07288-8A8B-493F-C1D9-3AA27853D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Expressions of Interest for the first DOBCEL–ACU PhD cohort will open soon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Start thinking about: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Topics you are passionate about investigating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How your ideas align with </a:t>
            </a:r>
            <a:r>
              <a:rPr lang="en-AU" sz="2000" b="1" dirty="0"/>
              <a:t>DOBCEL Strategy 2035</a:t>
            </a:r>
            <a:endParaRPr lang="en-AU" sz="2000" dirty="0"/>
          </a:p>
          <a:p>
            <a:pPr lvl="1">
              <a:lnSpc>
                <a:spcPct val="100000"/>
              </a:lnSpc>
            </a:pPr>
            <a:r>
              <a:rPr lang="en-AU" sz="2000" dirty="0"/>
              <a:t>Your readiness for the commitment involved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More details will be provided through DOBCEL communications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EC62B7-0DD8-0343-411B-222F175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3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73B8BD-B021-BDF3-AD26-378785B74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AU" sz="2400" b="1">
                <a:latin typeface="Arial"/>
                <a:cs typeface="Arial"/>
              </a:rPr>
              <a:t>This initiative is an investment in DOBCEL’s people, schools and future.</a:t>
            </a:r>
          </a:p>
          <a:p>
            <a:pPr algn="ctr">
              <a:lnSpc>
                <a:spcPct val="100000"/>
              </a:lnSpc>
            </a:pPr>
            <a:br>
              <a:rPr lang="en-AU" sz="2400" dirty="0"/>
            </a:br>
            <a:r>
              <a:rPr lang="en-AU" sz="2400" dirty="0"/>
              <a:t>Through collaborative, research-driven practice, we can shape a thriving Catholic school system for 2035 and beyond.</a:t>
            </a:r>
            <a:endParaRPr lang="en-AU" sz="2400"/>
          </a:p>
          <a:p>
            <a:pPr algn="ctr">
              <a:lnSpc>
                <a:spcPct val="100000"/>
              </a:lnSpc>
            </a:pPr>
            <a:endParaRPr lang="en-AU" sz="2400"/>
          </a:p>
          <a:p>
            <a:pPr algn="ctr">
              <a:lnSpc>
                <a:spcPct val="100000"/>
              </a:lnSpc>
            </a:pPr>
            <a:r>
              <a:rPr lang="en-AU" sz="2400">
                <a:latin typeface="Arial"/>
                <a:cs typeface="Arial"/>
              </a:rPr>
              <a:t>Direct questions to:</a:t>
            </a:r>
          </a:p>
          <a:p>
            <a:pPr algn="ctr">
              <a:lnSpc>
                <a:spcPct val="100000"/>
              </a:lnSpc>
            </a:pPr>
            <a:r>
              <a:rPr lang="en-AU" sz="2400">
                <a:latin typeface="Arial"/>
                <a:cs typeface="Arial"/>
                <a:hlinkClick r:id="rId2"/>
              </a:rPr>
              <a:t>Steven.Lewis@acu.edu.au</a:t>
            </a:r>
            <a:endParaRPr lang="en-AU" sz="2400"/>
          </a:p>
          <a:p>
            <a:pPr algn="ctr">
              <a:lnSpc>
                <a:spcPct val="100000"/>
              </a:lnSpc>
            </a:pPr>
            <a:r>
              <a:rPr lang="en-AU" sz="2400">
                <a:latin typeface="Arial"/>
                <a:cs typeface="Arial"/>
                <a:hlinkClick r:id="rId3"/>
              </a:rPr>
              <a:t>Jessica.Holloway@acu.edu.au</a:t>
            </a:r>
            <a:r>
              <a:rPr lang="en-AU" sz="2400">
                <a:latin typeface="Arial"/>
                <a:cs typeface="Arial"/>
              </a:rPr>
              <a:t> </a:t>
            </a:r>
            <a:endParaRPr lang="en-AU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C98AA-AEE6-3296-DA23-2E798B95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4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26F1E-59B3-CBCF-AC02-109790AB0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Introduce the new DOBCEL–ACU PhD Cohort initiative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Show how it connects with </a:t>
            </a:r>
            <a:r>
              <a:rPr lang="en-AU" sz="2000" b="1" dirty="0"/>
              <a:t>DOBCEL Strategy 2035</a:t>
            </a:r>
            <a:endParaRPr lang="en-AU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Introduce the supervisory team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Explain what participants can expect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Outline who should consider joining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E51E72-E68F-6198-0AFE-BE35BCA8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 of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9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D22319-265E-CB10-6814-E00910B1C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21" y="1844985"/>
            <a:ext cx="6018010" cy="40235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b="1" dirty="0">
                <a:latin typeface="Arial"/>
                <a:cs typeface="Arial"/>
              </a:rPr>
              <a:t>Associate Professor Steven Lewis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>
                <a:latin typeface="Arial"/>
                <a:cs typeface="Arial"/>
              </a:rPr>
              <a:t>Principal Research Fellow, Institute for Learning Sciences &amp; Teacher Education (ILSTE)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>
                <a:latin typeface="Arial"/>
                <a:cs typeface="Arial"/>
              </a:rPr>
              <a:t>Associate Director Research, Office of the DVC-Research and Enterprise</a:t>
            </a:r>
          </a:p>
          <a:p>
            <a:pPr marL="0" indent="0">
              <a:lnSpc>
                <a:spcPct val="100000"/>
              </a:lnSpc>
              <a:buNone/>
            </a:pPr>
            <a:endParaRPr lang="en-AU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dirty="0">
                <a:latin typeface="Arial"/>
                <a:cs typeface="Arial"/>
              </a:rPr>
              <a:t>Expertise: Politics and policy of education, educational governance, teacher learning, comparative education, digital data and platforms, the OECD and PISA</a:t>
            </a:r>
            <a:endParaRPr lang="en-AU" dirty="0"/>
          </a:p>
          <a:p>
            <a:pPr>
              <a:lnSpc>
                <a:spcPct val="100000"/>
              </a:lnSpc>
            </a:pPr>
            <a:endParaRPr lang="en-AU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AU" dirty="0"/>
          </a:p>
          <a:p>
            <a:endParaRPr lang="en-US" dirty="0"/>
          </a:p>
        </p:txBody>
      </p:sp>
      <p:pic>
        <p:nvPicPr>
          <p:cNvPr id="4" name="Content Placeholder 3" descr="A red cover with white text&#10;&#10;AI-generated content may be incorrect.">
            <a:extLst>
              <a:ext uri="{FF2B5EF4-FFF2-40B4-BE49-F238E27FC236}">
                <a16:creationId xmlns:a16="http://schemas.microsoft.com/office/drawing/2014/main" id="{33B26F5A-0517-E9E7-DBEA-3D539D6A7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88" y="1251822"/>
            <a:ext cx="2609690" cy="40259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65DAD2-41D9-5BBC-C048-C533D7BD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  <a:endParaRPr lang="en-US" dirty="0"/>
          </a:p>
        </p:txBody>
      </p:sp>
      <p:pic>
        <p:nvPicPr>
          <p:cNvPr id="8" name="Picture 7" descr="A book cover of a book&#10;&#10;AI-generated content may be incorrect.">
            <a:extLst>
              <a:ext uri="{FF2B5EF4-FFF2-40B4-BE49-F238E27FC236}">
                <a16:creationId xmlns:a16="http://schemas.microsoft.com/office/drawing/2014/main" id="{15AE9239-7942-B730-C035-2D3BF39F3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28" y="1251822"/>
            <a:ext cx="2531672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2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7431-CCC6-0194-3E39-D5CFB429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201C0-0980-8600-3C15-D146CA0EA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9556" y="1856300"/>
            <a:ext cx="5798772" cy="39591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endParaRPr lang="en-AU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b="1" dirty="0">
                <a:latin typeface="Arial"/>
                <a:cs typeface="Arial"/>
              </a:rPr>
              <a:t>Associate Professor Jessica Holloway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Arial"/>
                <a:cs typeface="Arial"/>
              </a:rPr>
              <a:t>Principal Research Fellow, Institute for Learning Sciences &amp; Teacher Education (ILSTE)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Arial"/>
                <a:cs typeface="Arial"/>
              </a:rPr>
              <a:t>Associate Head of School (Ballarat), National School of Education</a:t>
            </a:r>
          </a:p>
          <a:p>
            <a:pPr>
              <a:lnSpc>
                <a:spcPct val="100000"/>
              </a:lnSpc>
            </a:pPr>
            <a:endParaRPr lang="en-AU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dirty="0"/>
              <a:t>Expertise: Teacher professionalism, accountability, educational leadership, educational policy and governance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71AFD7-DC82-34E0-2FE4-92B03893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Introductions</a:t>
            </a:r>
            <a:endParaRPr lang="en-US" dirty="0"/>
          </a:p>
        </p:txBody>
      </p:sp>
      <p:pic>
        <p:nvPicPr>
          <p:cNvPr id="3" name="Picture 2" descr="A cover of a book&#10;&#10;AI-generated content may be incorrect.">
            <a:extLst>
              <a:ext uri="{FF2B5EF4-FFF2-40B4-BE49-F238E27FC236}">
                <a16:creationId xmlns:a16="http://schemas.microsoft.com/office/drawing/2014/main" id="{39677C7A-028C-6BB0-AB0E-BBFF189CD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1" y="2042096"/>
            <a:ext cx="2836828" cy="4272928"/>
          </a:xfrm>
          <a:prstGeom prst="rect">
            <a:avLst/>
          </a:prstGeom>
        </p:spPr>
      </p:pic>
      <p:pic>
        <p:nvPicPr>
          <p:cNvPr id="5" name="Picture 4" descr="A red and white cover&#10;&#10;AI-generated content may be incorrect.">
            <a:extLst>
              <a:ext uri="{FF2B5EF4-FFF2-40B4-BE49-F238E27FC236}">
                <a16:creationId xmlns:a16="http://schemas.microsoft.com/office/drawing/2014/main" id="{FFD517DA-E271-95D9-0811-4EE40F09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6" y="2042096"/>
            <a:ext cx="2815944" cy="4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C1CB3A-B1C3-02A8-4C71-8C412A354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5668"/>
            <a:ext cx="12192000" cy="56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75FB-CF3A-0A85-FFB3-120587DB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1DA7D-BA83-6FE5-5D22-8D6AE647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7"/>
            <a:ext cx="12192000" cy="68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71438E-059D-7064-394F-38C682D65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20" y="1844985"/>
            <a:ext cx="6521571" cy="456817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Supports DOBCEL’s </a:t>
            </a:r>
            <a:r>
              <a:rPr lang="en-AU" sz="2000" b="1" dirty="0"/>
              <a:t>vision</a:t>
            </a:r>
            <a:r>
              <a:rPr lang="en-AU" sz="2000" dirty="0"/>
              <a:t>: </a:t>
            </a:r>
            <a:r>
              <a:rPr lang="en-AU" sz="2000" i="1" dirty="0"/>
              <a:t>Pursuing fullness of life for all</a:t>
            </a:r>
            <a:endParaRPr lang="en-AU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Directly advances </a:t>
            </a:r>
            <a:r>
              <a:rPr lang="en-AU" sz="2000" b="1" dirty="0"/>
              <a:t>Strategic Pillars</a:t>
            </a:r>
            <a:r>
              <a:rPr lang="en-AU" sz="20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AU" sz="2000" b="1" dirty="0"/>
              <a:t>Collaborative Cultures</a:t>
            </a:r>
            <a:r>
              <a:rPr lang="en-AU" sz="2000" dirty="0"/>
              <a:t> – building a network of researchers across the system</a:t>
            </a:r>
          </a:p>
          <a:p>
            <a:pPr lvl="1">
              <a:lnSpc>
                <a:spcPct val="110000"/>
              </a:lnSpc>
            </a:pPr>
            <a:r>
              <a:rPr lang="en-AU" sz="2000" b="1" dirty="0"/>
              <a:t>Engagement and Belonging</a:t>
            </a:r>
            <a:r>
              <a:rPr lang="en-AU" sz="2000" dirty="0"/>
              <a:t> – strengthening professional identity and agency</a:t>
            </a:r>
          </a:p>
          <a:p>
            <a:pPr lvl="1">
              <a:lnSpc>
                <a:spcPct val="110000"/>
              </a:lnSpc>
            </a:pPr>
            <a:r>
              <a:rPr lang="en-AU" sz="2000" b="1" dirty="0"/>
              <a:t>Rich Pedagogical Practices</a:t>
            </a:r>
            <a:r>
              <a:rPr lang="en-AU" sz="2000" dirty="0"/>
              <a:t> – embedding research-informed teaching</a:t>
            </a:r>
          </a:p>
          <a:p>
            <a:pPr lvl="1">
              <a:lnSpc>
                <a:spcPct val="110000"/>
              </a:lnSpc>
            </a:pPr>
            <a:r>
              <a:rPr lang="en-AU" sz="2000" b="1" dirty="0"/>
              <a:t>Sustainable Stewardship</a:t>
            </a:r>
            <a:r>
              <a:rPr lang="en-AU" sz="2000" dirty="0"/>
              <a:t> – investing in our people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Builds a </a:t>
            </a:r>
            <a:r>
              <a:rPr lang="en-AU" sz="2000" b="1" dirty="0"/>
              <a:t>Research Community of Practice</a:t>
            </a:r>
            <a:r>
              <a:rPr lang="en-AU" sz="2000" dirty="0"/>
              <a:t> grounded in DOBCEL’s context</a:t>
            </a:r>
          </a:p>
          <a:p>
            <a:endParaRPr lang="en-US" sz="1800" dirty="0"/>
          </a:p>
        </p:txBody>
      </p:sp>
      <p:pic>
        <p:nvPicPr>
          <p:cNvPr id="5" name="Picture 4" descr="A yellow cross with white text&#10;&#10;AI-generated content may be incorrect.">
            <a:extLst>
              <a:ext uri="{FF2B5EF4-FFF2-40B4-BE49-F238E27FC236}">
                <a16:creationId xmlns:a16="http://schemas.microsoft.com/office/drawing/2014/main" id="{380DF0C8-793A-4AE2-873F-F01D1BB9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45" y="1842417"/>
            <a:ext cx="2838421" cy="402613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414AF5-16CD-35A5-D134-BC5383B3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20" y="1101228"/>
            <a:ext cx="11250536" cy="493981"/>
          </a:xfrm>
        </p:spPr>
        <p:txBody>
          <a:bodyPr wrap="square" anchor="ctr">
            <a:noAutofit/>
          </a:bodyPr>
          <a:lstStyle/>
          <a:p>
            <a:r>
              <a:rPr lang="en-AU" dirty="0"/>
              <a:t>Why This Initiative?</a:t>
            </a:r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BF0B9C00-8C1E-98F8-3CA8-BFD08DA5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929" y="6510471"/>
            <a:ext cx="448128" cy="246221"/>
          </a:xfrm>
        </p:spPr>
        <p:txBody>
          <a:bodyPr/>
          <a:lstStyle/>
          <a:p>
            <a:pPr>
              <a:spcAft>
                <a:spcPts val="600"/>
              </a:spcAft>
            </a:pPr>
            <a:fld id="{16A89BA3-132D-40E1-AAB4-CDCD0A14C216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9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EB838-D360-D8C7-D46A-8CAF6AC99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 partnership between </a:t>
            </a:r>
            <a:r>
              <a:rPr lang="en-AU" sz="2000" b="1" dirty="0"/>
              <a:t>DOBCEL</a:t>
            </a:r>
            <a:r>
              <a:rPr lang="en-AU" sz="2000" dirty="0"/>
              <a:t> and </a:t>
            </a:r>
            <a:r>
              <a:rPr lang="en-AU" sz="2000" b="1" dirty="0"/>
              <a:t>Australian Catholic University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For DOBCEL employees (teachers, school leaders) who remain in their current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Each project is anchored in </a:t>
            </a:r>
            <a:r>
              <a:rPr lang="en-AU" sz="2000" b="1" dirty="0"/>
              <a:t>your school and your work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Research topics align with </a:t>
            </a:r>
            <a:r>
              <a:rPr lang="en-AU" sz="2000" b="1" dirty="0"/>
              <a:t>DOBCEL Strategy 2035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 part-time PhD with regular, system-wide cohort activities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E27496-B152-D428-590E-7E1F61B8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DOBCEL-ACU PhD Cohort?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4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469D4-2857-CCB7-3BB7-78AC76435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Progress through your PhD </a:t>
            </a:r>
            <a:r>
              <a:rPr lang="en-AU" sz="2000" b="1" dirty="0"/>
              <a:t>together</a:t>
            </a:r>
            <a:r>
              <a:rPr lang="en-AU" sz="2000" dirty="0"/>
              <a:t> with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Intensive learning sessions</a:t>
            </a:r>
            <a:r>
              <a:rPr lang="en-AU" sz="2000" dirty="0"/>
              <a:t> each year, co-designed with DOBCEL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Sessions hosted across DOBCEL regions to reflect our geographic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Supervision from ACU’s leading education researchers, plus specialist co-supervisors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Focus on building </a:t>
            </a:r>
            <a:r>
              <a:rPr lang="en-AU" sz="2000" b="1" dirty="0"/>
              <a:t>research capability, leadership and impact</a:t>
            </a:r>
            <a:endParaRPr lang="en-AU" sz="20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576CD-11DD-E04E-74FC-4FBCAC9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Cohort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56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CU Presentation - Widescreen">
  <a:themeElements>
    <a:clrScheme name="Custom 8">
      <a:dk1>
        <a:srgbClr val="3C1053"/>
      </a:dk1>
      <a:lt1>
        <a:srgbClr val="FFFFFF"/>
      </a:lt1>
      <a:dk2>
        <a:srgbClr val="3C1053"/>
      </a:dk2>
      <a:lt2>
        <a:srgbClr val="E8E3DB"/>
      </a:lt2>
      <a:accent1>
        <a:srgbClr val="F2120C"/>
      </a:accent1>
      <a:accent2>
        <a:srgbClr val="3D3935"/>
      </a:accent2>
      <a:accent3>
        <a:srgbClr val="8C857B"/>
      </a:accent3>
      <a:accent4>
        <a:srgbClr val="3C1053"/>
      </a:accent4>
      <a:accent5>
        <a:srgbClr val="E8E3DB"/>
      </a:accent5>
      <a:accent6>
        <a:srgbClr val="70AD47"/>
      </a:accent6>
      <a:hlink>
        <a:srgbClr val="F1110C"/>
      </a:hlink>
      <a:folHlink>
        <a:srgbClr val="954F72"/>
      </a:folHlink>
    </a:clrScheme>
    <a:fontScheme name="Custom 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3D393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16_9_V3.potx" id="{E16E94E0-B844-4464-890E-114F7D70A7EC}" vid="{EAE2E05C-B78E-4561-B400-5F547E6F35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6ACE5671CA74E81D7C5190264F328" ma:contentTypeVersion="3" ma:contentTypeDescription="Create a new document." ma:contentTypeScope="" ma:versionID="be7bfb27f6ea1cfd61df8cd91678dd6a">
  <xsd:schema xmlns:xsd="http://www.w3.org/2001/XMLSchema" xmlns:xs="http://www.w3.org/2001/XMLSchema" xmlns:p="http://schemas.microsoft.com/office/2006/metadata/properties" xmlns:ns2="9932d4b3-c218-418d-a170-d693d6d3948c" targetNamespace="http://schemas.microsoft.com/office/2006/metadata/properties" ma:root="true" ma:fieldsID="e9fbd291b61a2f0f61ff7ac2c5358e90" ns2:_="">
    <xsd:import namespace="9932d4b3-c218-418d-a170-d693d6d394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2d4b3-c218-418d-a170-d693d6d39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8B7FF-5679-4310-BBCF-BEB73C05F83D}">
  <ds:schemaRefs>
    <ds:schemaRef ds:uri="9932d4b3-c218-418d-a170-d693d6d3948c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55CA76F-D833-4A94-8712-42A44EF637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91FF41-094B-4C51-82B2-6E77A94AF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2d4b3-c218-418d-a170-d693d6d39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PPT_Template_16_9_V3.potx</Template>
  <TotalTime>1450</TotalTime>
  <Words>716</Words>
  <Application>Microsoft Macintosh PowerPoint</Application>
  <PresentationFormat>Widescreen</PresentationFormat>
  <Paragraphs>92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ACU Presentation - Widescreen</vt:lpstr>
      <vt:lpstr>think-cell Slide</vt:lpstr>
      <vt:lpstr>DOBCEL–ACU PhD Cohort Initiative</vt:lpstr>
      <vt:lpstr>Purpose of this Presentation</vt:lpstr>
      <vt:lpstr>Introductions</vt:lpstr>
      <vt:lpstr>Introductions</vt:lpstr>
      <vt:lpstr>PowerPoint Presentation</vt:lpstr>
      <vt:lpstr>PowerPoint Presentation</vt:lpstr>
      <vt:lpstr>Why This Initiative?</vt:lpstr>
      <vt:lpstr>What is the DOBCEL-ACU PhD Cohort?</vt:lpstr>
      <vt:lpstr>The Cohort Model</vt:lpstr>
      <vt:lpstr>The Supervisory Team</vt:lpstr>
      <vt:lpstr>What Participants Gain</vt:lpstr>
      <vt:lpstr>Benefits for DOBCEL</vt:lpstr>
      <vt:lpstr>What to Expect</vt:lpstr>
      <vt:lpstr>Who Should Consider Applying?</vt:lpstr>
      <vt:lpstr>Next Steps</vt:lpstr>
      <vt:lpstr>Closing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 Presentation</dc:title>
  <dc:subject/>
  <dc:creator>Husnen Rupani;Simone.Byrnes@acu.edu.au</dc:creator>
  <cp:keywords/>
  <dc:description/>
  <cp:lastModifiedBy>Steven Lewis</cp:lastModifiedBy>
  <cp:revision>154</cp:revision>
  <dcterms:created xsi:type="dcterms:W3CDTF">2017-05-11T09:33:32Z</dcterms:created>
  <dcterms:modified xsi:type="dcterms:W3CDTF">2025-08-26T05:15:42Z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0x0101002016ACE5671CA74E81D7C5190264F328</vt:lpwstr>
  </property>
  <property fmtid="{D5CDD505-2E9C-101B-9397-08002B2CF9AE}" pid="3" name="Order">
    <vt:r8>109200</vt:r8>
  </property>
</Properties>
</file>