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302" r:id="rId6"/>
    <p:sldId id="303" r:id="rId7"/>
    <p:sldId id="300" r:id="rId8"/>
    <p:sldId id="301" r:id="rId9"/>
    <p:sldId id="299" r:id="rId10"/>
    <p:sldId id="317" r:id="rId11"/>
    <p:sldId id="258" r:id="rId12"/>
    <p:sldId id="259" r:id="rId13"/>
    <p:sldId id="304" r:id="rId14"/>
    <p:sldId id="261" r:id="rId15"/>
    <p:sldId id="262" r:id="rId16"/>
    <p:sldId id="306" r:id="rId17"/>
    <p:sldId id="319" r:id="rId18"/>
    <p:sldId id="263" r:id="rId19"/>
    <p:sldId id="312" r:id="rId20"/>
    <p:sldId id="314" r:id="rId21"/>
    <p:sldId id="334" r:id="rId22"/>
    <p:sldId id="335" r:id="rId23"/>
    <p:sldId id="336" r:id="rId24"/>
    <p:sldId id="337" r:id="rId25"/>
    <p:sldId id="338" r:id="rId26"/>
    <p:sldId id="339" r:id="rId27"/>
    <p:sldId id="264" r:id="rId28"/>
    <p:sldId id="307" r:id="rId29"/>
    <p:sldId id="321" r:id="rId30"/>
    <p:sldId id="315" r:id="rId31"/>
    <p:sldId id="341" r:id="rId32"/>
    <p:sldId id="323" r:id="rId33"/>
    <p:sldId id="325" r:id="rId34"/>
    <p:sldId id="265" r:id="rId35"/>
    <p:sldId id="326" r:id="rId36"/>
    <p:sldId id="327" r:id="rId37"/>
    <p:sldId id="268" r:id="rId38"/>
    <p:sldId id="328" r:id="rId39"/>
    <p:sldId id="329" r:id="rId40"/>
    <p:sldId id="34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1B76"/>
    <a:srgbClr val="61A4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94" autoAdjust="0"/>
    <p:restoredTop sz="94660"/>
  </p:normalViewPr>
  <p:slideViewPr>
    <p:cSldViewPr snapToGrid="0">
      <p:cViewPr>
        <p:scale>
          <a:sx n="79" d="100"/>
          <a:sy n="79" d="100"/>
        </p:scale>
        <p:origin x="672"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2E52FA-4BE5-4B3D-AF77-7A89F18E7E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53" r="15458" b="12846"/>
          <a:stretch/>
        </p:blipFill>
        <p:spPr>
          <a:xfrm>
            <a:off x="9376914" y="4209041"/>
            <a:ext cx="2815086" cy="2648959"/>
          </a:xfrm>
          <a:prstGeom prst="rect">
            <a:avLst/>
          </a:prstGeom>
        </p:spPr>
      </p:pic>
      <p:sp>
        <p:nvSpPr>
          <p:cNvPr id="2" name="Title 1">
            <a:extLst>
              <a:ext uri="{FF2B5EF4-FFF2-40B4-BE49-F238E27FC236}">
                <a16:creationId xmlns:a16="http://schemas.microsoft.com/office/drawing/2014/main" id="{D4D39F54-90F5-47A7-9B2D-E1F7DF2D85F5}"/>
              </a:ext>
            </a:extLst>
          </p:cNvPr>
          <p:cNvSpPr>
            <a:spLocks noGrp="1"/>
          </p:cNvSpPr>
          <p:nvPr>
            <p:ph type="ctrTitle"/>
          </p:nvPr>
        </p:nvSpPr>
        <p:spPr>
          <a:xfrm>
            <a:off x="1524000" y="1122363"/>
            <a:ext cx="9144000" cy="2387600"/>
          </a:xfrm>
        </p:spPr>
        <p:txBody>
          <a:bodyPr anchor="b"/>
          <a:lstStyle>
            <a:lvl1pPr algn="ctr">
              <a:defRPr sz="6000">
                <a:solidFill>
                  <a:srgbClr val="391B76"/>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090A18EE-43AC-4663-B33E-306594B98BB2}"/>
              </a:ext>
            </a:extLst>
          </p:cNvPr>
          <p:cNvSpPr>
            <a:spLocks noGrp="1"/>
          </p:cNvSpPr>
          <p:nvPr>
            <p:ph type="subTitle" idx="1"/>
          </p:nvPr>
        </p:nvSpPr>
        <p:spPr>
          <a:xfrm>
            <a:off x="1524000" y="3602038"/>
            <a:ext cx="9144000" cy="1655762"/>
          </a:xfrm>
        </p:spPr>
        <p:txBody>
          <a:bodyPr/>
          <a:lstStyle>
            <a:lvl1pPr marL="0" indent="0" algn="ctr">
              <a:buNone/>
              <a:defRPr sz="2400">
                <a:solidFill>
                  <a:srgbClr val="391B7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6" name="Slide Number Placeholder 5">
            <a:extLst>
              <a:ext uri="{FF2B5EF4-FFF2-40B4-BE49-F238E27FC236}">
                <a16:creationId xmlns:a16="http://schemas.microsoft.com/office/drawing/2014/main" id="{F94BDA21-E19C-4290-A820-BD2E8B938FFF}"/>
              </a:ext>
            </a:extLst>
          </p:cNvPr>
          <p:cNvSpPr>
            <a:spLocks noGrp="1"/>
          </p:cNvSpPr>
          <p:nvPr>
            <p:ph type="sldNum" sz="quarter" idx="12"/>
          </p:nvPr>
        </p:nvSpPr>
        <p:spPr/>
        <p:txBody>
          <a:bodyPr/>
          <a:lstStyle/>
          <a:p>
            <a:fld id="{560BD775-F6D1-4EF0-903C-CE31B82EEFBD}" type="slidenum">
              <a:rPr lang="en-AU" smtClean="0"/>
              <a:t>‹#›</a:t>
            </a:fld>
            <a:endParaRPr lang="en-AU"/>
          </a:p>
        </p:txBody>
      </p:sp>
      <p:pic>
        <p:nvPicPr>
          <p:cNvPr id="12" name="Picture 11">
            <a:extLst>
              <a:ext uri="{FF2B5EF4-FFF2-40B4-BE49-F238E27FC236}">
                <a16:creationId xmlns:a16="http://schemas.microsoft.com/office/drawing/2014/main" id="{BB820B0C-22E3-4BA3-8226-E3ACD2BC658E}"/>
              </a:ext>
            </a:extLst>
          </p:cNvPr>
          <p:cNvPicPr/>
          <p:nvPr userDrawn="1"/>
        </p:nvPicPr>
        <p:blipFill>
          <a:blip r:embed="rId3">
            <a:extLst>
              <a:ext uri="{28A0092B-C50C-407E-A947-70E740481C1C}">
                <a14:useLocalDpi xmlns:a14="http://schemas.microsoft.com/office/drawing/2010/main" val="0"/>
              </a:ext>
            </a:extLst>
          </a:blip>
          <a:srcRect/>
          <a:stretch/>
        </p:blipFill>
        <p:spPr>
          <a:xfrm>
            <a:off x="380598" y="5575107"/>
            <a:ext cx="1930124" cy="1051311"/>
          </a:xfrm>
          <a:prstGeom prst="rect">
            <a:avLst/>
          </a:prstGeom>
        </p:spPr>
      </p:pic>
    </p:spTree>
    <p:extLst>
      <p:ext uri="{BB962C8B-B14F-4D97-AF65-F5344CB8AC3E}">
        <p14:creationId xmlns:p14="http://schemas.microsoft.com/office/powerpoint/2010/main" val="526634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05272-A312-4151-99ED-DA53E2C144F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483730D-5ADE-4167-B2AE-B97C2DBF7B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97F8C6E-E8A4-4079-A50B-29F0276ED75D}"/>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10/02/2022</a:t>
            </a:fld>
            <a:endParaRPr lang="en-AU"/>
          </a:p>
        </p:txBody>
      </p:sp>
      <p:sp>
        <p:nvSpPr>
          <p:cNvPr id="5" name="Footer Placeholder 4">
            <a:extLst>
              <a:ext uri="{FF2B5EF4-FFF2-40B4-BE49-F238E27FC236}">
                <a16:creationId xmlns:a16="http://schemas.microsoft.com/office/drawing/2014/main" id="{C62CBC58-DC22-4665-B8E6-47BF2F27901C}"/>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088BC034-7470-416B-A684-6B10850AF159}"/>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1080475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A43D50-6E92-496F-AA42-3622E05CA8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81A0633-4A30-4F8D-9ABB-EC3D7A5FD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092C9CA-BC84-4A70-99AC-80A884B26A5B}"/>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10/02/2022</a:t>
            </a:fld>
            <a:endParaRPr lang="en-AU"/>
          </a:p>
        </p:txBody>
      </p:sp>
      <p:sp>
        <p:nvSpPr>
          <p:cNvPr id="5" name="Footer Placeholder 4">
            <a:extLst>
              <a:ext uri="{FF2B5EF4-FFF2-40B4-BE49-F238E27FC236}">
                <a16:creationId xmlns:a16="http://schemas.microsoft.com/office/drawing/2014/main" id="{805EAEDC-A19F-46D6-A62A-E9C0C1546B95}"/>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8C212E34-9C33-4232-BFDF-21F1DFAB2412}"/>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3887109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D3C29-D8CF-4DD6-BE9D-0678475FD87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41EE360-5817-42C0-B9E7-8ACE991241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215DF24-3BF3-4879-A657-FC38E092EB66}"/>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10/02/2022</a:t>
            </a:fld>
            <a:endParaRPr lang="en-AU" dirty="0"/>
          </a:p>
        </p:txBody>
      </p:sp>
      <p:sp>
        <p:nvSpPr>
          <p:cNvPr id="5" name="Footer Placeholder 4">
            <a:extLst>
              <a:ext uri="{FF2B5EF4-FFF2-40B4-BE49-F238E27FC236}">
                <a16:creationId xmlns:a16="http://schemas.microsoft.com/office/drawing/2014/main" id="{B16A3567-F091-42AC-890C-A340F9A36172}"/>
              </a:ext>
            </a:extLst>
          </p:cNvPr>
          <p:cNvSpPr>
            <a:spLocks noGrp="1"/>
          </p:cNvSpPr>
          <p:nvPr>
            <p:ph type="ftr" sz="quarter" idx="11"/>
          </p:nvPr>
        </p:nvSpPr>
        <p:spPr>
          <a:xfrm>
            <a:off x="4038600" y="6356350"/>
            <a:ext cx="4114800" cy="365125"/>
          </a:xfrm>
          <a:prstGeom prst="rect">
            <a:avLst/>
          </a:prstGeom>
        </p:spPr>
        <p:txBody>
          <a:bodyPr/>
          <a:lstStyle/>
          <a:p>
            <a:endParaRPr lang="en-AU" dirty="0"/>
          </a:p>
        </p:txBody>
      </p:sp>
      <p:sp>
        <p:nvSpPr>
          <p:cNvPr id="6" name="Slide Number Placeholder 5">
            <a:extLst>
              <a:ext uri="{FF2B5EF4-FFF2-40B4-BE49-F238E27FC236}">
                <a16:creationId xmlns:a16="http://schemas.microsoft.com/office/drawing/2014/main" id="{46BF51FA-6AAC-45A9-9A72-3E87A037648C}"/>
              </a:ext>
            </a:extLst>
          </p:cNvPr>
          <p:cNvSpPr>
            <a:spLocks noGrp="1"/>
          </p:cNvSpPr>
          <p:nvPr>
            <p:ph type="sldNum" sz="quarter" idx="12"/>
          </p:nvPr>
        </p:nvSpPr>
        <p:spPr/>
        <p:txBody>
          <a:bodyPr/>
          <a:lstStyle/>
          <a:p>
            <a:fld id="{560BD775-F6D1-4EF0-903C-CE31B82EEFBD}" type="slidenum">
              <a:rPr lang="en-AU" smtClean="0"/>
              <a:t>‹#›</a:t>
            </a:fld>
            <a:endParaRPr lang="en-AU" dirty="0"/>
          </a:p>
        </p:txBody>
      </p:sp>
    </p:spTree>
    <p:extLst>
      <p:ext uri="{BB962C8B-B14F-4D97-AF65-F5344CB8AC3E}">
        <p14:creationId xmlns:p14="http://schemas.microsoft.com/office/powerpoint/2010/main" val="2895918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DE33-B22E-4610-BAC2-CF6EF92CD2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5379086-64CF-447A-99D5-7FBF7201E1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FAFBD6-93DF-45DA-BADD-12D519A76EB9}"/>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10/02/2022</a:t>
            </a:fld>
            <a:endParaRPr lang="en-AU"/>
          </a:p>
        </p:txBody>
      </p:sp>
      <p:sp>
        <p:nvSpPr>
          <p:cNvPr id="5" name="Footer Placeholder 4">
            <a:extLst>
              <a:ext uri="{FF2B5EF4-FFF2-40B4-BE49-F238E27FC236}">
                <a16:creationId xmlns:a16="http://schemas.microsoft.com/office/drawing/2014/main" id="{8A0AE9E9-ED2A-4148-A324-F9D2F52F12CF}"/>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6B99A7DC-5535-491F-9D5B-3A486E8A5A6B}"/>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4245688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84DAC-BD89-4B37-9F22-E18D2507DC7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E82E074-6894-4A4A-929F-82267A98EE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76E4828-C64D-4F65-A0F9-E171E26F11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9378B8C-4C0C-44C2-98CE-C3450C2AB3CE}"/>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10/02/2022</a:t>
            </a:fld>
            <a:endParaRPr lang="en-AU"/>
          </a:p>
        </p:txBody>
      </p:sp>
      <p:sp>
        <p:nvSpPr>
          <p:cNvPr id="6" name="Footer Placeholder 5">
            <a:extLst>
              <a:ext uri="{FF2B5EF4-FFF2-40B4-BE49-F238E27FC236}">
                <a16:creationId xmlns:a16="http://schemas.microsoft.com/office/drawing/2014/main" id="{87C98140-A1EA-4C29-BA24-6F303F3E5735}"/>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3F4D7781-02A7-4838-9245-A4121A9624E1}"/>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465593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6FCDC-340B-4A46-93EF-2CC06E6E260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83B2FA7-6C0F-4713-89F8-88F36C4F89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93DE40-AFE7-4C62-8E85-95C6B638FD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A0BFFB9-E7F4-4B13-A30D-84837BE124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4A7BE7-C14B-4E06-BFD9-EF2A082B7F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2673857-3A93-4B5E-AE05-F9479F521636}"/>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10/02/2022</a:t>
            </a:fld>
            <a:endParaRPr lang="en-AU"/>
          </a:p>
        </p:txBody>
      </p:sp>
      <p:sp>
        <p:nvSpPr>
          <p:cNvPr id="8" name="Footer Placeholder 7">
            <a:extLst>
              <a:ext uri="{FF2B5EF4-FFF2-40B4-BE49-F238E27FC236}">
                <a16:creationId xmlns:a16="http://schemas.microsoft.com/office/drawing/2014/main" id="{AC7CA9CA-A24A-450B-951B-B09DB8B0C1AB}"/>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9" name="Slide Number Placeholder 8">
            <a:extLst>
              <a:ext uri="{FF2B5EF4-FFF2-40B4-BE49-F238E27FC236}">
                <a16:creationId xmlns:a16="http://schemas.microsoft.com/office/drawing/2014/main" id="{AB0D4AF2-B6B5-4393-B271-25B0A32F0799}"/>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1606930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D9C8F-F57A-41C7-9055-71C1C4878EA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E93D7E3-B308-43B8-8E77-4507D7B9153C}"/>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10/02/2022</a:t>
            </a:fld>
            <a:endParaRPr lang="en-AU"/>
          </a:p>
        </p:txBody>
      </p:sp>
      <p:sp>
        <p:nvSpPr>
          <p:cNvPr id="4" name="Footer Placeholder 3">
            <a:extLst>
              <a:ext uri="{FF2B5EF4-FFF2-40B4-BE49-F238E27FC236}">
                <a16:creationId xmlns:a16="http://schemas.microsoft.com/office/drawing/2014/main" id="{DE939DA5-DFA7-4173-AEAC-89736EC5BF8A}"/>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5" name="Slide Number Placeholder 4">
            <a:extLst>
              <a:ext uri="{FF2B5EF4-FFF2-40B4-BE49-F238E27FC236}">
                <a16:creationId xmlns:a16="http://schemas.microsoft.com/office/drawing/2014/main" id="{98CDDD78-3EAB-41F8-A174-6212EA3173C0}"/>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384107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42787-7830-4AE8-869B-20A6FB845EDC}"/>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10/02/2022</a:t>
            </a:fld>
            <a:endParaRPr lang="en-AU"/>
          </a:p>
        </p:txBody>
      </p:sp>
      <p:sp>
        <p:nvSpPr>
          <p:cNvPr id="3" name="Footer Placeholder 2">
            <a:extLst>
              <a:ext uri="{FF2B5EF4-FFF2-40B4-BE49-F238E27FC236}">
                <a16:creationId xmlns:a16="http://schemas.microsoft.com/office/drawing/2014/main" id="{055A3250-448D-4E3A-99C1-108E7B8C110B}"/>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4" name="Slide Number Placeholder 3">
            <a:extLst>
              <a:ext uri="{FF2B5EF4-FFF2-40B4-BE49-F238E27FC236}">
                <a16:creationId xmlns:a16="http://schemas.microsoft.com/office/drawing/2014/main" id="{D2973409-4F6D-4007-B5CC-4FA6C3019A9F}"/>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1800024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B4F8-514F-4114-B533-12A8CB263B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C875899-93B8-465A-8432-60A825C1A0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C94C83E-5BBB-4767-89B1-D200FD2B20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B35AAC-3D5F-4B80-99EF-4181CBED3969}"/>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10/02/2022</a:t>
            </a:fld>
            <a:endParaRPr lang="en-AU"/>
          </a:p>
        </p:txBody>
      </p:sp>
      <p:sp>
        <p:nvSpPr>
          <p:cNvPr id="6" name="Footer Placeholder 5">
            <a:extLst>
              <a:ext uri="{FF2B5EF4-FFF2-40B4-BE49-F238E27FC236}">
                <a16:creationId xmlns:a16="http://schemas.microsoft.com/office/drawing/2014/main" id="{33C1F8D8-ED5D-4006-9C1F-A03410352E9D}"/>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4DA62E72-8AC2-43EE-89D5-3F8AFD19B67F}"/>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229131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0291F-CBEB-40CE-9268-7C6BC19AD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21F74C7-B462-41AD-83CD-4456C62AF0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B1F59B8-10A3-40BD-A9E4-5F4FDAAB0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029729-8405-413D-A2CD-247A97BC2C98}"/>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10/02/2022</a:t>
            </a:fld>
            <a:endParaRPr lang="en-AU"/>
          </a:p>
        </p:txBody>
      </p:sp>
      <p:sp>
        <p:nvSpPr>
          <p:cNvPr id="6" name="Footer Placeholder 5">
            <a:extLst>
              <a:ext uri="{FF2B5EF4-FFF2-40B4-BE49-F238E27FC236}">
                <a16:creationId xmlns:a16="http://schemas.microsoft.com/office/drawing/2014/main" id="{12F8A929-945A-4DC1-A5F2-28C19C6D9E01}"/>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D43E6C85-DE72-49EC-AC6B-DCA227A40240}"/>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221510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BD6CBE-DD42-45CA-8FBE-D502D14E46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E7EF5659-890B-4CC1-8AA1-AE251A447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4B5F65C1-E604-4E9C-8F14-A3810264EC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BD775-F6D1-4EF0-903C-CE31B82EEFBD}" type="slidenum">
              <a:rPr lang="en-AU" smtClean="0"/>
              <a:pPr/>
              <a:t>‹#›</a:t>
            </a:fld>
            <a:endParaRPr lang="en-AU" dirty="0"/>
          </a:p>
        </p:txBody>
      </p:sp>
      <p:sp>
        <p:nvSpPr>
          <p:cNvPr id="5" name="Footer Placeholder 4">
            <a:extLst>
              <a:ext uri="{FF2B5EF4-FFF2-40B4-BE49-F238E27FC236}">
                <a16:creationId xmlns:a16="http://schemas.microsoft.com/office/drawing/2014/main" id="{FF4AA455-E4D2-4955-ABFC-40E64199CD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6BEDEACE-D75E-4755-B39D-55AEBD360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dirty="0"/>
          </a:p>
        </p:txBody>
      </p:sp>
      <p:sp>
        <p:nvSpPr>
          <p:cNvPr id="10" name="Rectangle 9">
            <a:extLst>
              <a:ext uri="{FF2B5EF4-FFF2-40B4-BE49-F238E27FC236}">
                <a16:creationId xmlns:a16="http://schemas.microsoft.com/office/drawing/2014/main" id="{2E6F440C-556D-42E0-87E6-1661469CD43A}"/>
              </a:ext>
            </a:extLst>
          </p:cNvPr>
          <p:cNvSpPr/>
          <p:nvPr userDrawn="1"/>
        </p:nvSpPr>
        <p:spPr>
          <a:xfrm>
            <a:off x="0" y="0"/>
            <a:ext cx="12204000" cy="212400"/>
          </a:xfrm>
          <a:prstGeom prst="rect">
            <a:avLst/>
          </a:prstGeom>
          <a:solidFill>
            <a:srgbClr val="391B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pic>
        <p:nvPicPr>
          <p:cNvPr id="9" name="Picture 8">
            <a:extLst>
              <a:ext uri="{FF2B5EF4-FFF2-40B4-BE49-F238E27FC236}">
                <a16:creationId xmlns:a16="http://schemas.microsoft.com/office/drawing/2014/main" id="{1862AF07-8A44-4508-AA72-A48E60290A7E}"/>
              </a:ext>
            </a:extLst>
          </p:cNvPr>
          <p:cNvPicPr/>
          <p:nvPr userDrawn="1"/>
        </p:nvPicPr>
        <p:blipFill>
          <a:blip r:embed="rId13">
            <a:extLst>
              <a:ext uri="{28A0092B-C50C-407E-A947-70E740481C1C}">
                <a14:useLocalDpi xmlns:a14="http://schemas.microsoft.com/office/drawing/2010/main" val="0"/>
              </a:ext>
            </a:extLst>
          </a:blip>
          <a:srcRect/>
          <a:stretch/>
        </p:blipFill>
        <p:spPr>
          <a:xfrm>
            <a:off x="10764366" y="6021198"/>
            <a:ext cx="1230623" cy="670303"/>
          </a:xfrm>
          <a:prstGeom prst="rect">
            <a:avLst/>
          </a:prstGeom>
        </p:spPr>
      </p:pic>
    </p:spTree>
    <p:extLst>
      <p:ext uri="{BB962C8B-B14F-4D97-AF65-F5344CB8AC3E}">
        <p14:creationId xmlns:p14="http://schemas.microsoft.com/office/powerpoint/2010/main" val="3753031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391B76"/>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12.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i27FqIyk2qY" TargetMode="External"/><Relationship Id="rId2" Type="http://schemas.openxmlformats.org/officeDocument/2006/relationships/slideLayout" Target="../slideLayouts/slideLayout2.xml"/><Relationship Id="rId1" Type="http://schemas.openxmlformats.org/officeDocument/2006/relationships/video" Target="https://www.youtube.com/embed/i27FqIyk2qY?feature=oembed" TargetMode="Externa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media" Target="../media/media8.mp3"/><Relationship Id="rId7" Type="http://schemas.openxmlformats.org/officeDocument/2006/relationships/image" Target="../media/image14.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8.mp3"/></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biblegateway.com/" TargetMode="External"/><Relationship Id="rId2" Type="http://schemas.openxmlformats.org/officeDocument/2006/relationships/hyperlink" Target="https://www.bensound.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57F2D-0EF6-4065-BD95-DA2E012C02E2}"/>
              </a:ext>
            </a:extLst>
          </p:cNvPr>
          <p:cNvSpPr>
            <a:spLocks noGrp="1"/>
          </p:cNvSpPr>
          <p:nvPr>
            <p:ph type="ctrTitle"/>
          </p:nvPr>
        </p:nvSpPr>
        <p:spPr/>
        <p:txBody>
          <a:bodyPr>
            <a:normAutofit/>
          </a:bodyPr>
          <a:lstStyle/>
          <a:p>
            <a:r>
              <a:rPr lang="en-AU" b="1" i="1" dirty="0"/>
              <a:t>May our Hearts be Open. </a:t>
            </a:r>
          </a:p>
        </p:txBody>
      </p:sp>
      <p:sp>
        <p:nvSpPr>
          <p:cNvPr id="3" name="Subtitle 2">
            <a:extLst>
              <a:ext uri="{FF2B5EF4-FFF2-40B4-BE49-F238E27FC236}">
                <a16:creationId xmlns:a16="http://schemas.microsoft.com/office/drawing/2014/main" id="{5E7F03FA-68DC-41F3-B1B0-FA1515DC37A2}"/>
              </a:ext>
            </a:extLst>
          </p:cNvPr>
          <p:cNvSpPr>
            <a:spLocks noGrp="1"/>
          </p:cNvSpPr>
          <p:nvPr>
            <p:ph type="subTitle" idx="1"/>
          </p:nvPr>
        </p:nvSpPr>
        <p:spPr/>
        <p:txBody>
          <a:bodyPr/>
          <a:lstStyle/>
          <a:p>
            <a:r>
              <a:rPr lang="en-AU" dirty="0"/>
              <a:t>A Lenten Journey to Easter</a:t>
            </a:r>
          </a:p>
          <a:p>
            <a:r>
              <a:rPr lang="en-AU" dirty="0"/>
              <a:t>Catholic Education Ballarat</a:t>
            </a:r>
          </a:p>
          <a:p>
            <a:endParaRPr lang="en-AU" dirty="0"/>
          </a:p>
        </p:txBody>
      </p:sp>
      <p:pic>
        <p:nvPicPr>
          <p:cNvPr id="6" name="bensound-adventure" descr="bensound-adventure">
            <a:hlinkClick r:id="" action="ppaction://media"/>
            <a:extLst>
              <a:ext uri="{FF2B5EF4-FFF2-40B4-BE49-F238E27FC236}">
                <a16:creationId xmlns:a16="http://schemas.microsoft.com/office/drawing/2014/main" id="{6425C203-C2DE-8644-9700-3E7D35BA3D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75" y="6350"/>
            <a:ext cx="812800" cy="812800"/>
          </a:xfrm>
          <a:prstGeom prst="rect">
            <a:avLst/>
          </a:prstGeom>
        </p:spPr>
      </p:pic>
    </p:spTree>
    <p:extLst>
      <p:ext uri="{BB962C8B-B14F-4D97-AF65-F5344CB8AC3E}">
        <p14:creationId xmlns:p14="http://schemas.microsoft.com/office/powerpoint/2010/main" val="258312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BCFD-3D76-6948-B8B4-2343579E45DF}"/>
              </a:ext>
            </a:extLst>
          </p:cNvPr>
          <p:cNvSpPr>
            <a:spLocks noGrp="1"/>
          </p:cNvSpPr>
          <p:nvPr>
            <p:ph type="title"/>
          </p:nvPr>
        </p:nvSpPr>
        <p:spPr/>
        <p:txBody>
          <a:bodyPr/>
          <a:lstStyle/>
          <a:p>
            <a:r>
              <a:rPr lang="en-US" dirty="0"/>
              <a:t>The Four Key Questions</a:t>
            </a:r>
          </a:p>
        </p:txBody>
      </p:sp>
      <p:sp>
        <p:nvSpPr>
          <p:cNvPr id="3" name="Content Placeholder 2">
            <a:extLst>
              <a:ext uri="{FF2B5EF4-FFF2-40B4-BE49-F238E27FC236}">
                <a16:creationId xmlns:a16="http://schemas.microsoft.com/office/drawing/2014/main" id="{870EEFBF-2AB2-AD42-9F1F-F3564AF4070F}"/>
              </a:ext>
            </a:extLst>
          </p:cNvPr>
          <p:cNvSpPr>
            <a:spLocks noGrp="1"/>
          </p:cNvSpPr>
          <p:nvPr>
            <p:ph idx="1"/>
          </p:nvPr>
        </p:nvSpPr>
        <p:spPr/>
        <p:txBody>
          <a:bodyPr>
            <a:normAutofit/>
          </a:bodyPr>
          <a:lstStyle/>
          <a:p>
            <a:pPr marL="0" indent="0">
              <a:buNone/>
            </a:pPr>
            <a:r>
              <a:rPr lang="en-US" dirty="0"/>
              <a:t>What does the text say?</a:t>
            </a:r>
          </a:p>
          <a:p>
            <a:pPr marL="0" indent="0">
              <a:buNone/>
            </a:pPr>
            <a:endParaRPr lang="en-US" dirty="0"/>
          </a:p>
          <a:p>
            <a:pPr marL="0" indent="0">
              <a:buNone/>
            </a:pPr>
            <a:r>
              <a:rPr lang="en-US" dirty="0"/>
              <a:t>What does the text say to me?</a:t>
            </a:r>
          </a:p>
          <a:p>
            <a:pPr marL="0" indent="0">
              <a:buNone/>
            </a:pPr>
            <a:endParaRPr lang="en-US" dirty="0"/>
          </a:p>
          <a:p>
            <a:pPr marL="0" indent="0">
              <a:buNone/>
            </a:pPr>
            <a:r>
              <a:rPr lang="en-US" dirty="0"/>
              <a:t>What do I want to say to God about this text?</a:t>
            </a:r>
          </a:p>
          <a:p>
            <a:pPr marL="0" indent="0">
              <a:buNone/>
            </a:pPr>
            <a:endParaRPr lang="en-US" dirty="0"/>
          </a:p>
          <a:p>
            <a:pPr marL="0" indent="0">
              <a:buNone/>
            </a:pPr>
            <a:r>
              <a:rPr lang="en-US" dirty="0"/>
              <a:t>What difference will this text make in my life?</a:t>
            </a:r>
          </a:p>
        </p:txBody>
      </p:sp>
    </p:spTree>
    <p:extLst>
      <p:ext uri="{BB962C8B-B14F-4D97-AF65-F5344CB8AC3E}">
        <p14:creationId xmlns:p14="http://schemas.microsoft.com/office/powerpoint/2010/main" val="425491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39FC1-F695-4C4F-9D48-8725F37651A8}"/>
              </a:ext>
            </a:extLst>
          </p:cNvPr>
          <p:cNvSpPr>
            <a:spLocks noGrp="1"/>
          </p:cNvSpPr>
          <p:nvPr>
            <p:ph type="title"/>
          </p:nvPr>
        </p:nvSpPr>
        <p:spPr/>
        <p:txBody>
          <a:bodyPr/>
          <a:lstStyle/>
          <a:p>
            <a:r>
              <a:rPr lang="en-US" dirty="0"/>
              <a:t>Let us pray together…..</a:t>
            </a:r>
          </a:p>
        </p:txBody>
      </p:sp>
      <p:sp>
        <p:nvSpPr>
          <p:cNvPr id="3" name="Content Placeholder 2">
            <a:extLst>
              <a:ext uri="{FF2B5EF4-FFF2-40B4-BE49-F238E27FC236}">
                <a16:creationId xmlns:a16="http://schemas.microsoft.com/office/drawing/2014/main" id="{A641E4B1-BA09-934B-BABC-73C54B890B38}"/>
              </a:ext>
            </a:extLst>
          </p:cNvPr>
          <p:cNvSpPr>
            <a:spLocks noGrp="1"/>
          </p:cNvSpPr>
          <p:nvPr>
            <p:ph idx="1"/>
          </p:nvPr>
        </p:nvSpPr>
        <p:spPr/>
        <p:txBody>
          <a:bodyPr/>
          <a:lstStyle/>
          <a:p>
            <a:pPr marL="0" indent="0">
              <a:buNone/>
            </a:pPr>
            <a:r>
              <a:rPr lang="en-US" dirty="0"/>
              <a:t>Let us pray the Our Father…..</a:t>
            </a:r>
          </a:p>
        </p:txBody>
      </p:sp>
    </p:spTree>
    <p:extLst>
      <p:ext uri="{BB962C8B-B14F-4D97-AF65-F5344CB8AC3E}">
        <p14:creationId xmlns:p14="http://schemas.microsoft.com/office/powerpoint/2010/main" val="979296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outdoor, water, sky, beach&#10;&#10;Description automatically generated">
            <a:extLst>
              <a:ext uri="{FF2B5EF4-FFF2-40B4-BE49-F238E27FC236}">
                <a16:creationId xmlns:a16="http://schemas.microsoft.com/office/drawing/2014/main" id="{51427D4C-6440-CF4A-A55D-321FA727252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1006" b="3994"/>
          <a:stretch/>
        </p:blipFill>
        <p:spPr>
          <a:xfrm>
            <a:off x="20" y="10"/>
            <a:ext cx="12191980" cy="6857990"/>
          </a:xfrm>
          <a:prstGeom prst="rect">
            <a:avLst/>
          </a:prstGeom>
        </p:spPr>
      </p:pic>
      <p:sp>
        <p:nvSpPr>
          <p:cNvPr id="18"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1492EC-0714-5D40-BFDF-7E7E7C15C52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800" i="1" dirty="0">
                <a:solidFill>
                  <a:schemeClr val="tx1">
                    <a:lumMod val="85000"/>
                    <a:lumOff val="15000"/>
                  </a:schemeClr>
                </a:solidFill>
                <a:latin typeface="+mj-lt"/>
              </a:rPr>
              <a:t>Week 2 Luke 9: 28–36 Jesus is Transfigured Before Peter, James and John</a:t>
            </a:r>
            <a:r>
              <a:rPr lang="en-US" sz="2800" dirty="0">
                <a:solidFill>
                  <a:schemeClr val="tx1">
                    <a:lumMod val="85000"/>
                    <a:lumOff val="15000"/>
                  </a:schemeClr>
                </a:solidFill>
                <a:latin typeface="+mj-lt"/>
              </a:rPr>
              <a:t>.</a:t>
            </a:r>
          </a:p>
        </p:txBody>
      </p:sp>
      <p:cxnSp>
        <p:nvCxnSpPr>
          <p:cNvPr id="19"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344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598B-B850-41D8-A8AE-A985F4CE4024}"/>
              </a:ext>
            </a:extLst>
          </p:cNvPr>
          <p:cNvSpPr>
            <a:spLocks noGrp="1"/>
          </p:cNvSpPr>
          <p:nvPr>
            <p:ph type="title"/>
          </p:nvPr>
        </p:nvSpPr>
        <p:spPr>
          <a:xfrm>
            <a:off x="4965430" y="629268"/>
            <a:ext cx="6586491" cy="1286160"/>
          </a:xfrm>
        </p:spPr>
        <p:txBody>
          <a:bodyPr anchor="b">
            <a:normAutofit/>
          </a:bodyPr>
          <a:lstStyle/>
          <a:p>
            <a:r>
              <a:rPr lang="en-AU" sz="4100" dirty="0"/>
              <a:t>Acknowledgement of Country</a:t>
            </a:r>
            <a:br>
              <a:rPr lang="en-AU" sz="4100" dirty="0"/>
            </a:br>
            <a:endParaRPr lang="en-AU" sz="4100" dirty="0"/>
          </a:p>
        </p:txBody>
      </p:sp>
      <p:sp>
        <p:nvSpPr>
          <p:cNvPr id="3" name="Content Placeholder 2">
            <a:extLst>
              <a:ext uri="{FF2B5EF4-FFF2-40B4-BE49-F238E27FC236}">
                <a16:creationId xmlns:a16="http://schemas.microsoft.com/office/drawing/2014/main" id="{2C6E5A1D-37C5-4EF8-B751-0A3491050C7F}"/>
              </a:ext>
            </a:extLst>
          </p:cNvPr>
          <p:cNvSpPr>
            <a:spLocks noGrp="1"/>
          </p:cNvSpPr>
          <p:nvPr>
            <p:ph idx="1"/>
          </p:nvPr>
        </p:nvSpPr>
        <p:spPr>
          <a:xfrm>
            <a:off x="4965431" y="2438400"/>
            <a:ext cx="6586489" cy="3785419"/>
          </a:xfrm>
        </p:spPr>
        <p:txBody>
          <a:bodyPr>
            <a:normAutofit/>
          </a:bodyPr>
          <a:lstStyle/>
          <a:p>
            <a:pPr marL="0" indent="0">
              <a:buNone/>
            </a:pPr>
            <a:r>
              <a:rPr lang="en-AU" sz="2000" i="1"/>
              <a:t>We are on holy ground. For millennia, age-old ritual and ceremony have taken place on this country and a proud living culture has and continues to exist. We acknowledge this country, the waterways, peoples, and all creation as sacred. This land was and always will be, that of our First Australian brothers and sisters. We recommit ourselves to hope, peace, justice, and reconciliation for all.</a:t>
            </a:r>
          </a:p>
        </p:txBody>
      </p:sp>
      <p:cxnSp>
        <p:nvCxnSpPr>
          <p:cNvPr id="19"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8" name="Audio Recording 1 Feb 2022 at 10:14:27 am" descr="Audio Recording 1 Feb 2022 at 10:14:27 am">
            <a:hlinkClick r:id="" action="ppaction://media"/>
            <a:extLst>
              <a:ext uri="{FF2B5EF4-FFF2-40B4-BE49-F238E27FC236}">
                <a16:creationId xmlns:a16="http://schemas.microsoft.com/office/drawing/2014/main" id="{339BDEE1-7313-3746-96A9-E74EAAA4DD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pic>
        <p:nvPicPr>
          <p:cNvPr id="12" name="Picture 11" descr="A picture containing sky, outdoor&#10;&#10;Description automatically generated">
            <a:extLst>
              <a:ext uri="{FF2B5EF4-FFF2-40B4-BE49-F238E27FC236}">
                <a16:creationId xmlns:a16="http://schemas.microsoft.com/office/drawing/2014/main" id="{51B17C2E-5F43-F443-92C5-BEA807A6FA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99956" y="1084444"/>
            <a:ext cx="6858000" cy="4689111"/>
          </a:xfrm>
          <a:prstGeom prst="rect">
            <a:avLst/>
          </a:prstGeom>
        </p:spPr>
      </p:pic>
    </p:spTree>
    <p:extLst>
      <p:ext uri="{BB962C8B-B14F-4D97-AF65-F5344CB8AC3E}">
        <p14:creationId xmlns:p14="http://schemas.microsoft.com/office/powerpoint/2010/main" val="253522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4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BDF2E-CD8B-724C-869D-C5BDADF57BFB}"/>
              </a:ext>
            </a:extLst>
          </p:cNvPr>
          <p:cNvSpPr>
            <a:spLocks noGrp="1"/>
          </p:cNvSpPr>
          <p:nvPr>
            <p:ph type="title"/>
          </p:nvPr>
        </p:nvSpPr>
        <p:spPr/>
        <p:txBody>
          <a:bodyPr/>
          <a:lstStyle/>
          <a:p>
            <a:r>
              <a:rPr lang="en-US" dirty="0"/>
              <a:t>Let us be still</a:t>
            </a:r>
          </a:p>
        </p:txBody>
      </p:sp>
      <p:sp>
        <p:nvSpPr>
          <p:cNvPr id="3" name="Content Placeholder 2">
            <a:extLst>
              <a:ext uri="{FF2B5EF4-FFF2-40B4-BE49-F238E27FC236}">
                <a16:creationId xmlns:a16="http://schemas.microsoft.com/office/drawing/2014/main" id="{B13AA5D9-0518-8148-A263-6F01592BFF09}"/>
              </a:ext>
            </a:extLst>
          </p:cNvPr>
          <p:cNvSpPr>
            <a:spLocks noGrp="1"/>
          </p:cNvSpPr>
          <p:nvPr>
            <p:ph idx="1"/>
          </p:nvPr>
        </p:nvSpPr>
        <p:spPr/>
        <p:txBody>
          <a:bodyPr/>
          <a:lstStyle/>
          <a:p>
            <a:pPr marL="0" indent="0">
              <a:buNone/>
            </a:pPr>
            <a:r>
              <a:rPr lang="en-US" dirty="0"/>
              <a:t>Be still and become aware</a:t>
            </a:r>
          </a:p>
          <a:p>
            <a:pPr marL="0" indent="0">
              <a:buNone/>
            </a:pPr>
            <a:endParaRPr lang="en-US" dirty="0"/>
          </a:p>
          <a:p>
            <a:pPr marL="0" indent="0">
              <a:buNone/>
            </a:pPr>
            <a:r>
              <a:rPr lang="en-US" dirty="0"/>
              <a:t>Notice how your body is feeling, become aware of your breathing, listen to your breathing.</a:t>
            </a:r>
          </a:p>
          <a:p>
            <a:pPr marL="0" indent="0">
              <a:buNone/>
            </a:pPr>
            <a:endParaRPr lang="en-US" dirty="0"/>
          </a:p>
          <a:p>
            <a:pPr marL="0" indent="0">
              <a:buNone/>
            </a:pPr>
            <a:r>
              <a:rPr lang="en-US" dirty="0"/>
              <a:t>Spend some time focusing on the sacred in your life.</a:t>
            </a:r>
          </a:p>
          <a:p>
            <a:pPr marL="0" indent="0">
              <a:buNone/>
            </a:pPr>
            <a:endParaRPr lang="en-US" dirty="0"/>
          </a:p>
          <a:p>
            <a:pPr marL="0" indent="0">
              <a:buNone/>
            </a:pPr>
            <a:r>
              <a:rPr lang="en-US" dirty="0" err="1"/>
              <a:t>Recognise</a:t>
            </a:r>
            <a:r>
              <a:rPr lang="en-US" dirty="0"/>
              <a:t> that the creator is in and through all creation. In and through us.</a:t>
            </a:r>
          </a:p>
          <a:p>
            <a:endParaRPr lang="en-US" dirty="0"/>
          </a:p>
        </p:txBody>
      </p:sp>
      <p:pic>
        <p:nvPicPr>
          <p:cNvPr id="5" name="bensound-adaytoremember" descr="bensound-adaytoremember">
            <a:hlinkClick r:id="" action="ppaction://media"/>
            <a:extLst>
              <a:ext uri="{FF2B5EF4-FFF2-40B4-BE49-F238E27FC236}">
                <a16:creationId xmlns:a16="http://schemas.microsoft.com/office/drawing/2014/main" id="{88866382-2CAD-A44C-8500-36CC912193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88" y="6350"/>
            <a:ext cx="812800" cy="812800"/>
          </a:xfrm>
          <a:prstGeom prst="rect">
            <a:avLst/>
          </a:prstGeom>
        </p:spPr>
      </p:pic>
    </p:spTree>
    <p:extLst>
      <p:ext uri="{BB962C8B-B14F-4D97-AF65-F5344CB8AC3E}">
        <p14:creationId xmlns:p14="http://schemas.microsoft.com/office/powerpoint/2010/main" val="267038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953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123EE-4D81-A940-B4FC-003AABFA58E8}"/>
              </a:ext>
            </a:extLst>
          </p:cNvPr>
          <p:cNvSpPr>
            <a:spLocks noGrp="1"/>
          </p:cNvSpPr>
          <p:nvPr>
            <p:ph type="title"/>
          </p:nvPr>
        </p:nvSpPr>
        <p:spPr/>
        <p:txBody>
          <a:bodyPr/>
          <a:lstStyle/>
          <a:p>
            <a:r>
              <a:rPr lang="en-US" dirty="0">
                <a:solidFill>
                  <a:schemeClr val="tx1">
                    <a:lumMod val="85000"/>
                    <a:lumOff val="15000"/>
                  </a:schemeClr>
                </a:solidFill>
              </a:rPr>
              <a:t>Luke 9: 28–36</a:t>
            </a:r>
            <a:endParaRPr lang="en-US" dirty="0"/>
          </a:p>
        </p:txBody>
      </p:sp>
      <p:sp>
        <p:nvSpPr>
          <p:cNvPr id="3" name="Content Placeholder 2">
            <a:extLst>
              <a:ext uri="{FF2B5EF4-FFF2-40B4-BE49-F238E27FC236}">
                <a16:creationId xmlns:a16="http://schemas.microsoft.com/office/drawing/2014/main" id="{72BC4BFB-F98A-BB40-B9C9-48154B84027A}"/>
              </a:ext>
            </a:extLst>
          </p:cNvPr>
          <p:cNvSpPr>
            <a:spLocks noGrp="1"/>
          </p:cNvSpPr>
          <p:nvPr>
            <p:ph idx="1"/>
          </p:nvPr>
        </p:nvSpPr>
        <p:spPr>
          <a:xfrm>
            <a:off x="838200" y="1371600"/>
            <a:ext cx="10617200" cy="4805363"/>
          </a:xfrm>
        </p:spPr>
        <p:txBody>
          <a:bodyPr>
            <a:normAutofit fontScale="92500" lnSpcReduction="20000"/>
          </a:bodyPr>
          <a:lstStyle/>
          <a:p>
            <a:pPr marL="0" indent="0">
              <a:buNone/>
            </a:pPr>
            <a:r>
              <a:rPr lang="en-AU" b="1" baseline="30000" dirty="0"/>
              <a:t> </a:t>
            </a:r>
            <a:r>
              <a:rPr lang="en-AU" dirty="0"/>
              <a:t>Now about eight days after these sayings Jesus took with him Peter, John and James, and went up on the mountain to pray. And while he was praying, the appearance of his face changed, and his clothes became dazzling white. Suddenly they saw two men, Moses and Elijah, talking to him.</a:t>
            </a:r>
            <a:r>
              <a:rPr lang="en-AU" b="1" baseline="30000" dirty="0"/>
              <a:t> </a:t>
            </a:r>
            <a:r>
              <a:rPr lang="en-AU" dirty="0"/>
              <a:t>They appeared in glory and were speaking of his departure, which he was about to accomplish at Jerusalem.</a:t>
            </a:r>
            <a:r>
              <a:rPr lang="en-AU" b="1" baseline="30000" dirty="0"/>
              <a:t> </a:t>
            </a:r>
          </a:p>
          <a:p>
            <a:pPr marL="0" indent="0">
              <a:buNone/>
            </a:pPr>
            <a:r>
              <a:rPr lang="en-AU" dirty="0"/>
              <a:t>Now Peter and his companions were weighed down with sleep; but since they had stayed awake, they saw his glory and the two men who stood with him. Just as they were leaving him, Peter said to Jesus, “Master, it is good for us to be here; let us make three dwellings,</a:t>
            </a:r>
            <a:r>
              <a:rPr lang="en-AU" baseline="30000" dirty="0"/>
              <a:t>[</a:t>
            </a:r>
            <a:r>
              <a:rPr lang="en-AU" dirty="0"/>
              <a:t>one for you, one for Moses, and one for Elijah.”</a:t>
            </a:r>
            <a:r>
              <a:rPr lang="en-AU" b="1" baseline="30000" dirty="0"/>
              <a:t> </a:t>
            </a:r>
            <a:r>
              <a:rPr lang="en-AU" dirty="0"/>
              <a:t>While he was saying this, a cloud came and overshadowed them; and they were terrified as they entered the cloud.</a:t>
            </a:r>
            <a:r>
              <a:rPr lang="en-AU" b="1" baseline="30000" dirty="0"/>
              <a:t> </a:t>
            </a:r>
            <a:r>
              <a:rPr lang="en-AU" dirty="0"/>
              <a:t>Then from the cloud came a voice that said, “This is my Son, my Chosen; listen to him!” </a:t>
            </a:r>
            <a:r>
              <a:rPr lang="en-AU" b="1" baseline="30000" dirty="0"/>
              <a:t> </a:t>
            </a:r>
            <a:r>
              <a:rPr lang="en-AU" dirty="0"/>
              <a:t>When the voice had spoken, Jesus was found alone. And they kept silent and in those days told no one any of the things they had seen.</a:t>
            </a:r>
            <a:endParaRPr lang="en-US" dirty="0"/>
          </a:p>
        </p:txBody>
      </p:sp>
      <p:pic>
        <p:nvPicPr>
          <p:cNvPr id="5" name="Audio Recording 2 Feb 2022 at 1:07:00 pm" descr="Audio Recording 2 Feb 2022 at 1:07:00 pm">
            <a:hlinkClick r:id="" action="ppaction://media"/>
            <a:extLst>
              <a:ext uri="{FF2B5EF4-FFF2-40B4-BE49-F238E27FC236}">
                <a16:creationId xmlns:a16="http://schemas.microsoft.com/office/drawing/2014/main" id="{CA3023B6-7B33-A74D-8414-D6D8D325E2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6621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45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BCFD-3D76-6948-B8B4-2343579E45DF}"/>
              </a:ext>
            </a:extLst>
          </p:cNvPr>
          <p:cNvSpPr>
            <a:spLocks noGrp="1"/>
          </p:cNvSpPr>
          <p:nvPr>
            <p:ph type="title"/>
          </p:nvPr>
        </p:nvSpPr>
        <p:spPr/>
        <p:txBody>
          <a:bodyPr/>
          <a:lstStyle/>
          <a:p>
            <a:r>
              <a:rPr lang="en-US" dirty="0"/>
              <a:t>The Four Key Questions</a:t>
            </a:r>
          </a:p>
        </p:txBody>
      </p:sp>
      <p:sp>
        <p:nvSpPr>
          <p:cNvPr id="3" name="Content Placeholder 2">
            <a:extLst>
              <a:ext uri="{FF2B5EF4-FFF2-40B4-BE49-F238E27FC236}">
                <a16:creationId xmlns:a16="http://schemas.microsoft.com/office/drawing/2014/main" id="{870EEFBF-2AB2-AD42-9F1F-F3564AF4070F}"/>
              </a:ext>
            </a:extLst>
          </p:cNvPr>
          <p:cNvSpPr>
            <a:spLocks noGrp="1"/>
          </p:cNvSpPr>
          <p:nvPr>
            <p:ph idx="1"/>
          </p:nvPr>
        </p:nvSpPr>
        <p:spPr/>
        <p:txBody>
          <a:bodyPr>
            <a:normAutofit/>
          </a:bodyPr>
          <a:lstStyle/>
          <a:p>
            <a:pPr marL="0" indent="0">
              <a:buNone/>
            </a:pPr>
            <a:r>
              <a:rPr lang="en-US" dirty="0"/>
              <a:t>What does the text say?</a:t>
            </a:r>
          </a:p>
          <a:p>
            <a:pPr marL="0" indent="0">
              <a:buNone/>
            </a:pPr>
            <a:endParaRPr lang="en-US" dirty="0"/>
          </a:p>
          <a:p>
            <a:pPr marL="0" indent="0">
              <a:buNone/>
            </a:pPr>
            <a:r>
              <a:rPr lang="en-US" dirty="0"/>
              <a:t>What does the text say to me?</a:t>
            </a:r>
          </a:p>
          <a:p>
            <a:pPr marL="0" indent="0">
              <a:buNone/>
            </a:pPr>
            <a:endParaRPr lang="en-US" dirty="0"/>
          </a:p>
          <a:p>
            <a:pPr marL="0" indent="0">
              <a:buNone/>
            </a:pPr>
            <a:r>
              <a:rPr lang="en-US" dirty="0"/>
              <a:t>What do I want to say to God about this text?</a:t>
            </a:r>
          </a:p>
          <a:p>
            <a:pPr marL="0" indent="0">
              <a:buNone/>
            </a:pPr>
            <a:endParaRPr lang="en-US" dirty="0"/>
          </a:p>
          <a:p>
            <a:pPr marL="0" indent="0">
              <a:buNone/>
            </a:pPr>
            <a:r>
              <a:rPr lang="en-US" dirty="0"/>
              <a:t>What difference will this text make in my life?</a:t>
            </a:r>
          </a:p>
        </p:txBody>
      </p:sp>
    </p:spTree>
    <p:extLst>
      <p:ext uri="{BB962C8B-B14F-4D97-AF65-F5344CB8AC3E}">
        <p14:creationId xmlns:p14="http://schemas.microsoft.com/office/powerpoint/2010/main" val="145212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39FC1-F695-4C4F-9D48-8725F37651A8}"/>
              </a:ext>
            </a:extLst>
          </p:cNvPr>
          <p:cNvSpPr>
            <a:spLocks noGrp="1"/>
          </p:cNvSpPr>
          <p:nvPr>
            <p:ph type="title"/>
          </p:nvPr>
        </p:nvSpPr>
        <p:spPr/>
        <p:txBody>
          <a:bodyPr/>
          <a:lstStyle/>
          <a:p>
            <a:r>
              <a:rPr lang="en-US" dirty="0"/>
              <a:t>Let us pray together…..</a:t>
            </a:r>
          </a:p>
        </p:txBody>
      </p:sp>
      <p:sp>
        <p:nvSpPr>
          <p:cNvPr id="3" name="Content Placeholder 2">
            <a:extLst>
              <a:ext uri="{FF2B5EF4-FFF2-40B4-BE49-F238E27FC236}">
                <a16:creationId xmlns:a16="http://schemas.microsoft.com/office/drawing/2014/main" id="{A641E4B1-BA09-934B-BABC-73C54B890B38}"/>
              </a:ext>
            </a:extLst>
          </p:cNvPr>
          <p:cNvSpPr>
            <a:spLocks noGrp="1"/>
          </p:cNvSpPr>
          <p:nvPr>
            <p:ph idx="1"/>
          </p:nvPr>
        </p:nvSpPr>
        <p:spPr/>
        <p:txBody>
          <a:bodyPr/>
          <a:lstStyle/>
          <a:p>
            <a:pPr marL="0" indent="0">
              <a:buNone/>
            </a:pPr>
            <a:r>
              <a:rPr lang="en-US" dirty="0"/>
              <a:t>Let us pray the Our Father…..</a:t>
            </a:r>
          </a:p>
        </p:txBody>
      </p:sp>
    </p:spTree>
    <p:extLst>
      <p:ext uri="{BB962C8B-B14F-4D97-AF65-F5344CB8AC3E}">
        <p14:creationId xmlns:p14="http://schemas.microsoft.com/office/powerpoint/2010/main" val="886302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group of trees&#10;&#10;Description automatically generated with low confidence">
            <a:extLst>
              <a:ext uri="{FF2B5EF4-FFF2-40B4-BE49-F238E27FC236}">
                <a16:creationId xmlns:a16="http://schemas.microsoft.com/office/drawing/2014/main" id="{1412D6A5-90A4-C743-ACC7-E10B17F48504}"/>
              </a:ext>
            </a:extLst>
          </p:cNvPr>
          <p:cNvPicPr>
            <a:picLocks noGrp="1" noChangeAspect="1"/>
          </p:cNvPicPr>
          <p:nvPr>
            <p:ph idx="1"/>
          </p:nvPr>
        </p:nvPicPr>
        <p:blipFill rotWithShape="1">
          <a:blip r:embed="rId2">
            <a:alphaModFix amt="50000"/>
            <a:extLst>
              <a:ext uri="{28A0092B-C50C-407E-A947-70E740481C1C}">
                <a14:useLocalDpi xmlns:a14="http://schemas.microsoft.com/office/drawing/2010/main" val="0"/>
              </a:ext>
            </a:extLst>
          </a:blip>
          <a:srcRect t="7690" b="5437"/>
          <a:stretch/>
        </p:blipFill>
        <p:spPr>
          <a:xfrm>
            <a:off x="20" y="1"/>
            <a:ext cx="12191980" cy="6857999"/>
          </a:xfrm>
          <a:prstGeom prst="rect">
            <a:avLst/>
          </a:prstGeom>
        </p:spPr>
      </p:pic>
      <p:sp>
        <p:nvSpPr>
          <p:cNvPr id="2" name="Title 1">
            <a:extLst>
              <a:ext uri="{FF2B5EF4-FFF2-40B4-BE49-F238E27FC236}">
                <a16:creationId xmlns:a16="http://schemas.microsoft.com/office/drawing/2014/main" id="{668A1252-7644-6E42-A1D9-3A295928645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i="1" dirty="0">
                <a:solidFill>
                  <a:srgbClr val="FFFFFF"/>
                </a:solidFill>
                <a:latin typeface="+mj-lt"/>
              </a:rPr>
              <a:t>Week 3 Luke 13: 6–9 </a:t>
            </a:r>
            <a:br>
              <a:rPr lang="en-US" sz="6000" i="1" dirty="0">
                <a:solidFill>
                  <a:srgbClr val="FFFFFF"/>
                </a:solidFill>
                <a:latin typeface="+mj-lt"/>
              </a:rPr>
            </a:br>
            <a:r>
              <a:rPr lang="en-US" sz="6000" i="1" dirty="0">
                <a:solidFill>
                  <a:srgbClr val="FFFFFF"/>
                </a:solidFill>
                <a:latin typeface="+mj-lt"/>
              </a:rPr>
              <a:t>The Parable of the Fig Tree.</a:t>
            </a:r>
          </a:p>
        </p:txBody>
      </p:sp>
    </p:spTree>
    <p:extLst>
      <p:ext uri="{BB962C8B-B14F-4D97-AF65-F5344CB8AC3E}">
        <p14:creationId xmlns:p14="http://schemas.microsoft.com/office/powerpoint/2010/main" val="219004495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598B-B850-41D8-A8AE-A985F4CE4024}"/>
              </a:ext>
            </a:extLst>
          </p:cNvPr>
          <p:cNvSpPr>
            <a:spLocks noGrp="1"/>
          </p:cNvSpPr>
          <p:nvPr>
            <p:ph type="title"/>
          </p:nvPr>
        </p:nvSpPr>
        <p:spPr>
          <a:xfrm>
            <a:off x="4965430" y="629268"/>
            <a:ext cx="6586491" cy="1286160"/>
          </a:xfrm>
        </p:spPr>
        <p:txBody>
          <a:bodyPr anchor="b">
            <a:normAutofit/>
          </a:bodyPr>
          <a:lstStyle/>
          <a:p>
            <a:r>
              <a:rPr lang="en-AU" sz="4100" dirty="0"/>
              <a:t>Acknowledgement of Country</a:t>
            </a:r>
            <a:br>
              <a:rPr lang="en-AU" sz="4100" dirty="0"/>
            </a:br>
            <a:endParaRPr lang="en-AU" sz="4100" dirty="0"/>
          </a:p>
        </p:txBody>
      </p:sp>
      <p:sp>
        <p:nvSpPr>
          <p:cNvPr id="3" name="Content Placeholder 2">
            <a:extLst>
              <a:ext uri="{FF2B5EF4-FFF2-40B4-BE49-F238E27FC236}">
                <a16:creationId xmlns:a16="http://schemas.microsoft.com/office/drawing/2014/main" id="{2C6E5A1D-37C5-4EF8-B751-0A3491050C7F}"/>
              </a:ext>
            </a:extLst>
          </p:cNvPr>
          <p:cNvSpPr>
            <a:spLocks noGrp="1"/>
          </p:cNvSpPr>
          <p:nvPr>
            <p:ph idx="1"/>
          </p:nvPr>
        </p:nvSpPr>
        <p:spPr>
          <a:xfrm>
            <a:off x="4965431" y="2438400"/>
            <a:ext cx="6586489" cy="3785419"/>
          </a:xfrm>
        </p:spPr>
        <p:txBody>
          <a:bodyPr>
            <a:normAutofit/>
          </a:bodyPr>
          <a:lstStyle/>
          <a:p>
            <a:pPr marL="0" indent="0">
              <a:buNone/>
            </a:pPr>
            <a:r>
              <a:rPr lang="en-AU" sz="2000" i="1"/>
              <a:t>We are on holy ground. For millennia, age-old ritual and ceremony have taken place on this country and a proud living culture has and continues to exist. We acknowledge this country, the waterways, peoples, and all creation as sacred. This land was and always will be, that of our First Australian brothers and sisters. We recommit ourselves to hope, peace, justice, and reconciliation for all.</a:t>
            </a:r>
          </a:p>
        </p:txBody>
      </p:sp>
      <p:pic>
        <p:nvPicPr>
          <p:cNvPr id="18" name="Audio Recording 1 Feb 2022 at 10:14:27 am" descr="Audio Recording 1 Feb 2022 at 10:14:27 am">
            <a:hlinkClick r:id="" action="ppaction://media"/>
            <a:extLst>
              <a:ext uri="{FF2B5EF4-FFF2-40B4-BE49-F238E27FC236}">
                <a16:creationId xmlns:a16="http://schemas.microsoft.com/office/drawing/2014/main" id="{339BDEE1-7313-3746-96A9-E74EAAA4DD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pic>
        <p:nvPicPr>
          <p:cNvPr id="5" name="Picture 4" descr="A field with trees and a fence&#10;&#10;Description automatically generated with low confidence">
            <a:extLst>
              <a:ext uri="{FF2B5EF4-FFF2-40B4-BE49-F238E27FC236}">
                <a16:creationId xmlns:a16="http://schemas.microsoft.com/office/drawing/2014/main" id="{4010CE95-2F89-474B-B4F3-87F4D06D0F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700"/>
            <a:ext cx="4610100" cy="6845300"/>
          </a:xfrm>
          <a:prstGeom prst="rect">
            <a:avLst/>
          </a:prstGeom>
        </p:spPr>
      </p:pic>
    </p:spTree>
    <p:extLst>
      <p:ext uri="{BB962C8B-B14F-4D97-AF65-F5344CB8AC3E}">
        <p14:creationId xmlns:p14="http://schemas.microsoft.com/office/powerpoint/2010/main" val="368344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4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1F3F6-D02C-9B4E-852C-B75060ADD21D}"/>
              </a:ext>
            </a:extLst>
          </p:cNvPr>
          <p:cNvSpPr>
            <a:spLocks noGrp="1"/>
          </p:cNvSpPr>
          <p:nvPr>
            <p:ph type="title"/>
          </p:nvPr>
        </p:nvSpPr>
        <p:spPr/>
        <p:txBody>
          <a:bodyPr/>
          <a:lstStyle/>
          <a:p>
            <a:r>
              <a:rPr lang="en-US" dirty="0"/>
              <a:t>An approach to entering scripture</a:t>
            </a:r>
          </a:p>
        </p:txBody>
      </p:sp>
      <p:sp>
        <p:nvSpPr>
          <p:cNvPr id="3" name="Content Placeholder 2">
            <a:extLst>
              <a:ext uri="{FF2B5EF4-FFF2-40B4-BE49-F238E27FC236}">
                <a16:creationId xmlns:a16="http://schemas.microsoft.com/office/drawing/2014/main" id="{AD02A4F7-1204-C646-9B73-1C78977F7910}"/>
              </a:ext>
            </a:extLst>
          </p:cNvPr>
          <p:cNvSpPr>
            <a:spLocks noGrp="1"/>
          </p:cNvSpPr>
          <p:nvPr>
            <p:ph idx="1"/>
          </p:nvPr>
        </p:nvSpPr>
        <p:spPr/>
        <p:txBody>
          <a:bodyPr/>
          <a:lstStyle/>
          <a:p>
            <a:pPr marL="0" indent="0">
              <a:buNone/>
            </a:pPr>
            <a:r>
              <a:rPr lang="en-US" dirty="0"/>
              <a:t>Each week, when we gather, we will engage with the text of the gospel of the Sunday of that week.</a:t>
            </a:r>
          </a:p>
          <a:p>
            <a:pPr marL="0" indent="0">
              <a:buNone/>
            </a:pPr>
            <a:endParaRPr lang="en-US" dirty="0"/>
          </a:p>
          <a:p>
            <a:pPr marL="0" indent="0">
              <a:buNone/>
            </a:pPr>
            <a:r>
              <a:rPr lang="en-US" dirty="0"/>
              <a:t>The approach that you are invited to use to help reflection on the text is that outlined by Fr. James </a:t>
            </a:r>
            <a:r>
              <a:rPr lang="en-US"/>
              <a:t>Martin SJ </a:t>
            </a:r>
            <a:r>
              <a:rPr lang="en-US" dirty="0"/>
              <a:t>in the following clip. It is his approach to Lectio Divina.</a:t>
            </a:r>
          </a:p>
        </p:txBody>
      </p:sp>
    </p:spTree>
    <p:extLst>
      <p:ext uri="{BB962C8B-B14F-4D97-AF65-F5344CB8AC3E}">
        <p14:creationId xmlns:p14="http://schemas.microsoft.com/office/powerpoint/2010/main" val="102865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BDF2E-CD8B-724C-869D-C5BDADF57BFB}"/>
              </a:ext>
            </a:extLst>
          </p:cNvPr>
          <p:cNvSpPr>
            <a:spLocks noGrp="1"/>
          </p:cNvSpPr>
          <p:nvPr>
            <p:ph type="title"/>
          </p:nvPr>
        </p:nvSpPr>
        <p:spPr/>
        <p:txBody>
          <a:bodyPr/>
          <a:lstStyle/>
          <a:p>
            <a:r>
              <a:rPr lang="en-US" dirty="0"/>
              <a:t>Let us be still</a:t>
            </a:r>
          </a:p>
        </p:txBody>
      </p:sp>
      <p:sp>
        <p:nvSpPr>
          <p:cNvPr id="3" name="Content Placeholder 2">
            <a:extLst>
              <a:ext uri="{FF2B5EF4-FFF2-40B4-BE49-F238E27FC236}">
                <a16:creationId xmlns:a16="http://schemas.microsoft.com/office/drawing/2014/main" id="{B13AA5D9-0518-8148-A263-6F01592BFF09}"/>
              </a:ext>
            </a:extLst>
          </p:cNvPr>
          <p:cNvSpPr>
            <a:spLocks noGrp="1"/>
          </p:cNvSpPr>
          <p:nvPr>
            <p:ph idx="1"/>
          </p:nvPr>
        </p:nvSpPr>
        <p:spPr/>
        <p:txBody>
          <a:bodyPr/>
          <a:lstStyle/>
          <a:p>
            <a:pPr marL="0" indent="0">
              <a:buNone/>
            </a:pPr>
            <a:r>
              <a:rPr lang="en-US" dirty="0"/>
              <a:t>Be still and become aware</a:t>
            </a:r>
          </a:p>
          <a:p>
            <a:pPr marL="0" indent="0">
              <a:buNone/>
            </a:pPr>
            <a:endParaRPr lang="en-US" dirty="0"/>
          </a:p>
          <a:p>
            <a:pPr marL="0" indent="0">
              <a:buNone/>
            </a:pPr>
            <a:r>
              <a:rPr lang="en-US" dirty="0"/>
              <a:t>Notice how your body is feeling, become aware of your breathing, listen to your breathing.</a:t>
            </a:r>
          </a:p>
          <a:p>
            <a:pPr marL="0" indent="0">
              <a:buNone/>
            </a:pPr>
            <a:endParaRPr lang="en-US" dirty="0"/>
          </a:p>
          <a:p>
            <a:pPr marL="0" indent="0">
              <a:buNone/>
            </a:pPr>
            <a:r>
              <a:rPr lang="en-US" dirty="0"/>
              <a:t>Spend some time focusing on the sacred in your life.</a:t>
            </a:r>
          </a:p>
          <a:p>
            <a:pPr marL="0" indent="0">
              <a:buNone/>
            </a:pPr>
            <a:endParaRPr lang="en-US" dirty="0"/>
          </a:p>
          <a:p>
            <a:pPr marL="0" indent="0">
              <a:buNone/>
            </a:pPr>
            <a:r>
              <a:rPr lang="en-US" dirty="0" err="1"/>
              <a:t>Recognise</a:t>
            </a:r>
            <a:r>
              <a:rPr lang="en-US" dirty="0"/>
              <a:t> that the creator is in and through all creation. In and through us.</a:t>
            </a:r>
          </a:p>
          <a:p>
            <a:endParaRPr lang="en-US" dirty="0"/>
          </a:p>
        </p:txBody>
      </p:sp>
      <p:pic>
        <p:nvPicPr>
          <p:cNvPr id="5" name="bensound-adaytoremember" descr="bensound-adaytoremember">
            <a:hlinkClick r:id="" action="ppaction://media"/>
            <a:extLst>
              <a:ext uri="{FF2B5EF4-FFF2-40B4-BE49-F238E27FC236}">
                <a16:creationId xmlns:a16="http://schemas.microsoft.com/office/drawing/2014/main" id="{88866382-2CAD-A44C-8500-36CC912193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88" y="6350"/>
            <a:ext cx="812800" cy="812800"/>
          </a:xfrm>
          <a:prstGeom prst="rect">
            <a:avLst/>
          </a:prstGeom>
        </p:spPr>
      </p:pic>
    </p:spTree>
    <p:extLst>
      <p:ext uri="{BB962C8B-B14F-4D97-AF65-F5344CB8AC3E}">
        <p14:creationId xmlns:p14="http://schemas.microsoft.com/office/powerpoint/2010/main" val="72496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953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123EE-4D81-A940-B4FC-003AABFA58E8}"/>
              </a:ext>
            </a:extLst>
          </p:cNvPr>
          <p:cNvSpPr>
            <a:spLocks noGrp="1"/>
          </p:cNvSpPr>
          <p:nvPr>
            <p:ph type="title"/>
          </p:nvPr>
        </p:nvSpPr>
        <p:spPr/>
        <p:txBody>
          <a:bodyPr/>
          <a:lstStyle/>
          <a:p>
            <a:r>
              <a:rPr lang="en-AU" dirty="0"/>
              <a:t>Luke 13: 6–9</a:t>
            </a:r>
            <a:endParaRPr lang="en-US" dirty="0"/>
          </a:p>
        </p:txBody>
      </p:sp>
      <p:sp>
        <p:nvSpPr>
          <p:cNvPr id="3" name="Content Placeholder 2">
            <a:extLst>
              <a:ext uri="{FF2B5EF4-FFF2-40B4-BE49-F238E27FC236}">
                <a16:creationId xmlns:a16="http://schemas.microsoft.com/office/drawing/2014/main" id="{72BC4BFB-F98A-BB40-B9C9-48154B84027A}"/>
              </a:ext>
            </a:extLst>
          </p:cNvPr>
          <p:cNvSpPr>
            <a:spLocks noGrp="1"/>
          </p:cNvSpPr>
          <p:nvPr>
            <p:ph idx="1"/>
          </p:nvPr>
        </p:nvSpPr>
        <p:spPr/>
        <p:txBody>
          <a:bodyPr/>
          <a:lstStyle/>
          <a:p>
            <a:pPr marL="0" indent="0">
              <a:buNone/>
            </a:pPr>
            <a:r>
              <a:rPr lang="en-AU" dirty="0"/>
              <a:t>Then he told this parable: “A man had a fig tree planted in his vineyard; and he came looking for fruit on it and found none. So he said to the gardener, ‘See here! For three years I have come looking for fruit on this fig tree, and still I find none. Cut it down! Why should it be wasting the soil?’ He replied, ‘Sir, let it alone for one more year, until I dig around it and put manure on it.</a:t>
            </a:r>
            <a:r>
              <a:rPr lang="en-AU" b="1" baseline="30000" dirty="0"/>
              <a:t> </a:t>
            </a:r>
            <a:r>
              <a:rPr lang="en-AU" dirty="0"/>
              <a:t>If it bears fruit next year, well and good; but if not, you can cut it down.’”</a:t>
            </a:r>
          </a:p>
          <a:p>
            <a:endParaRPr lang="en-US" dirty="0"/>
          </a:p>
        </p:txBody>
      </p:sp>
      <p:pic>
        <p:nvPicPr>
          <p:cNvPr id="4" name="Audio Recording 2 Feb 2022 at 11:53:12 am" descr="Audio Recording 2 Feb 2022 at 11:53:12 am">
            <a:hlinkClick r:id="" action="ppaction://media"/>
            <a:extLst>
              <a:ext uri="{FF2B5EF4-FFF2-40B4-BE49-F238E27FC236}">
                <a16:creationId xmlns:a16="http://schemas.microsoft.com/office/drawing/2014/main" id="{F5F568AE-A427-A843-B253-070CCEA44B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6777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7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BCFD-3D76-6948-B8B4-2343579E45DF}"/>
              </a:ext>
            </a:extLst>
          </p:cNvPr>
          <p:cNvSpPr>
            <a:spLocks noGrp="1"/>
          </p:cNvSpPr>
          <p:nvPr>
            <p:ph type="title"/>
          </p:nvPr>
        </p:nvSpPr>
        <p:spPr/>
        <p:txBody>
          <a:bodyPr/>
          <a:lstStyle/>
          <a:p>
            <a:r>
              <a:rPr lang="en-US" dirty="0"/>
              <a:t>The Four Key Questions</a:t>
            </a:r>
          </a:p>
        </p:txBody>
      </p:sp>
      <p:sp>
        <p:nvSpPr>
          <p:cNvPr id="3" name="Content Placeholder 2">
            <a:extLst>
              <a:ext uri="{FF2B5EF4-FFF2-40B4-BE49-F238E27FC236}">
                <a16:creationId xmlns:a16="http://schemas.microsoft.com/office/drawing/2014/main" id="{870EEFBF-2AB2-AD42-9F1F-F3564AF4070F}"/>
              </a:ext>
            </a:extLst>
          </p:cNvPr>
          <p:cNvSpPr>
            <a:spLocks noGrp="1"/>
          </p:cNvSpPr>
          <p:nvPr>
            <p:ph idx="1"/>
          </p:nvPr>
        </p:nvSpPr>
        <p:spPr/>
        <p:txBody>
          <a:bodyPr>
            <a:normAutofit/>
          </a:bodyPr>
          <a:lstStyle/>
          <a:p>
            <a:pPr marL="0" indent="0">
              <a:buNone/>
            </a:pPr>
            <a:r>
              <a:rPr lang="en-US" dirty="0"/>
              <a:t>What does the text say?</a:t>
            </a:r>
          </a:p>
          <a:p>
            <a:pPr marL="0" indent="0">
              <a:buNone/>
            </a:pPr>
            <a:endParaRPr lang="en-US" dirty="0"/>
          </a:p>
          <a:p>
            <a:pPr marL="0" indent="0">
              <a:buNone/>
            </a:pPr>
            <a:r>
              <a:rPr lang="en-US" dirty="0"/>
              <a:t>What does the text say to me?</a:t>
            </a:r>
          </a:p>
          <a:p>
            <a:pPr marL="0" indent="0">
              <a:buNone/>
            </a:pPr>
            <a:endParaRPr lang="en-US" dirty="0"/>
          </a:p>
          <a:p>
            <a:pPr marL="0" indent="0">
              <a:buNone/>
            </a:pPr>
            <a:r>
              <a:rPr lang="en-US" dirty="0"/>
              <a:t>What do I want to say to God about this text?</a:t>
            </a:r>
          </a:p>
          <a:p>
            <a:pPr marL="0" indent="0">
              <a:buNone/>
            </a:pPr>
            <a:endParaRPr lang="en-US" dirty="0"/>
          </a:p>
          <a:p>
            <a:pPr marL="0" indent="0">
              <a:buNone/>
            </a:pPr>
            <a:r>
              <a:rPr lang="en-US" dirty="0"/>
              <a:t>What difference will this text make in my life?</a:t>
            </a:r>
          </a:p>
        </p:txBody>
      </p:sp>
    </p:spTree>
    <p:extLst>
      <p:ext uri="{BB962C8B-B14F-4D97-AF65-F5344CB8AC3E}">
        <p14:creationId xmlns:p14="http://schemas.microsoft.com/office/powerpoint/2010/main" val="243553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39FC1-F695-4C4F-9D48-8725F37651A8}"/>
              </a:ext>
            </a:extLst>
          </p:cNvPr>
          <p:cNvSpPr>
            <a:spLocks noGrp="1"/>
          </p:cNvSpPr>
          <p:nvPr>
            <p:ph type="title"/>
          </p:nvPr>
        </p:nvSpPr>
        <p:spPr/>
        <p:txBody>
          <a:bodyPr/>
          <a:lstStyle/>
          <a:p>
            <a:r>
              <a:rPr lang="en-US" dirty="0"/>
              <a:t>Let us pray together…..</a:t>
            </a:r>
          </a:p>
        </p:txBody>
      </p:sp>
      <p:sp>
        <p:nvSpPr>
          <p:cNvPr id="3" name="Content Placeholder 2">
            <a:extLst>
              <a:ext uri="{FF2B5EF4-FFF2-40B4-BE49-F238E27FC236}">
                <a16:creationId xmlns:a16="http://schemas.microsoft.com/office/drawing/2014/main" id="{A641E4B1-BA09-934B-BABC-73C54B890B38}"/>
              </a:ext>
            </a:extLst>
          </p:cNvPr>
          <p:cNvSpPr>
            <a:spLocks noGrp="1"/>
          </p:cNvSpPr>
          <p:nvPr>
            <p:ph idx="1"/>
          </p:nvPr>
        </p:nvSpPr>
        <p:spPr/>
        <p:txBody>
          <a:bodyPr/>
          <a:lstStyle/>
          <a:p>
            <a:pPr marL="0" indent="0">
              <a:buNone/>
            </a:pPr>
            <a:r>
              <a:rPr lang="en-US" dirty="0"/>
              <a:t>Let us pray the Our Father…..</a:t>
            </a:r>
          </a:p>
        </p:txBody>
      </p:sp>
    </p:spTree>
    <p:extLst>
      <p:ext uri="{BB962C8B-B14F-4D97-AF65-F5344CB8AC3E}">
        <p14:creationId xmlns:p14="http://schemas.microsoft.com/office/powerpoint/2010/main" val="2529992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landscape with hills and trees&#10;&#10;Description automatically generated with low confidence">
            <a:extLst>
              <a:ext uri="{FF2B5EF4-FFF2-40B4-BE49-F238E27FC236}">
                <a16:creationId xmlns:a16="http://schemas.microsoft.com/office/drawing/2014/main" id="{D836EEB8-F923-0D42-8377-1A8FEDBDAFD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BC13E4-64C8-C541-9776-0D04E613B6A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300" i="1" dirty="0">
                <a:solidFill>
                  <a:schemeClr val="tx1">
                    <a:lumMod val="85000"/>
                    <a:lumOff val="15000"/>
                  </a:schemeClr>
                </a:solidFill>
                <a:latin typeface="+mj-lt"/>
              </a:rPr>
              <a:t>Week Four Luke 15: 11–32 The Parable of the Prodigal Son.</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541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598B-B850-41D8-A8AE-A985F4CE4024}"/>
              </a:ext>
            </a:extLst>
          </p:cNvPr>
          <p:cNvSpPr>
            <a:spLocks noGrp="1"/>
          </p:cNvSpPr>
          <p:nvPr>
            <p:ph type="title"/>
          </p:nvPr>
        </p:nvSpPr>
        <p:spPr>
          <a:xfrm>
            <a:off x="4965430" y="629268"/>
            <a:ext cx="6586491" cy="1286160"/>
          </a:xfrm>
        </p:spPr>
        <p:txBody>
          <a:bodyPr anchor="b">
            <a:normAutofit/>
          </a:bodyPr>
          <a:lstStyle/>
          <a:p>
            <a:r>
              <a:rPr lang="en-AU" sz="4100" dirty="0"/>
              <a:t>Acknowledgement of Country</a:t>
            </a:r>
            <a:br>
              <a:rPr lang="en-AU" sz="4100" dirty="0"/>
            </a:br>
            <a:endParaRPr lang="en-AU" sz="4100" dirty="0"/>
          </a:p>
        </p:txBody>
      </p:sp>
      <p:sp>
        <p:nvSpPr>
          <p:cNvPr id="3" name="Content Placeholder 2">
            <a:extLst>
              <a:ext uri="{FF2B5EF4-FFF2-40B4-BE49-F238E27FC236}">
                <a16:creationId xmlns:a16="http://schemas.microsoft.com/office/drawing/2014/main" id="{2C6E5A1D-37C5-4EF8-B751-0A3491050C7F}"/>
              </a:ext>
            </a:extLst>
          </p:cNvPr>
          <p:cNvSpPr>
            <a:spLocks noGrp="1"/>
          </p:cNvSpPr>
          <p:nvPr>
            <p:ph idx="1"/>
          </p:nvPr>
        </p:nvSpPr>
        <p:spPr>
          <a:xfrm>
            <a:off x="4965431" y="2438400"/>
            <a:ext cx="6586489" cy="3785419"/>
          </a:xfrm>
        </p:spPr>
        <p:txBody>
          <a:bodyPr>
            <a:normAutofit/>
          </a:bodyPr>
          <a:lstStyle/>
          <a:p>
            <a:pPr marL="0" indent="0">
              <a:buNone/>
            </a:pPr>
            <a:r>
              <a:rPr lang="en-AU" sz="2000" i="1"/>
              <a:t>We are on holy ground. For millennia, age-old ritual and ceremony have taken place on this country and a proud living culture has and continues to exist. We acknowledge this country, the waterways, peoples, and all creation as sacred. This land was and always will be, that of our First Australian brothers and sisters. We recommit ourselves to hope, peace, justice, and reconciliation for all.</a:t>
            </a:r>
          </a:p>
        </p:txBody>
      </p:sp>
      <p:pic>
        <p:nvPicPr>
          <p:cNvPr id="7" name="Picture 6">
            <a:extLst>
              <a:ext uri="{FF2B5EF4-FFF2-40B4-BE49-F238E27FC236}">
                <a16:creationId xmlns:a16="http://schemas.microsoft.com/office/drawing/2014/main" id="{3C0F7A19-06AB-3948-B2E6-C7BD13C1AD9F}"/>
              </a:ext>
            </a:extLst>
          </p:cNvPr>
          <p:cNvPicPr>
            <a:picLocks noChangeAspect="1"/>
          </p:cNvPicPr>
          <p:nvPr/>
        </p:nvPicPr>
        <p:blipFill rotWithShape="1">
          <a:blip r:embed="rId4">
            <a:extLst>
              <a:ext uri="{28A0092B-C50C-407E-A947-70E740481C1C}">
                <a14:useLocalDpi xmlns:a14="http://schemas.microsoft.com/office/drawing/2010/main" val="0"/>
              </a:ext>
            </a:extLst>
          </a:blip>
          <a:srcRect t="9875"/>
          <a:stretch/>
        </p:blipFill>
        <p:spPr>
          <a:xfrm rot="5400000">
            <a:off x="-1111204" y="1111204"/>
            <a:ext cx="6858000" cy="4635591"/>
          </a:xfrm>
          <a:prstGeom prst="rect">
            <a:avLst/>
          </a:prstGeom>
          <a:effectLst/>
          <a:scene3d>
            <a:camera prst="orthographicFront"/>
            <a:lightRig rig="contrasting" dir="t">
              <a:rot lat="0" lon="0" rev="3000000"/>
            </a:lightRig>
          </a:scene3d>
          <a:sp3d contourW="7620">
            <a:bevelT w="95250" h="31750"/>
            <a:contourClr>
              <a:srgbClr val="333333"/>
            </a:contourClr>
          </a:sp3d>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79254"/>
            </a:solidFill>
          </a:ln>
        </p:spPr>
        <p:style>
          <a:lnRef idx="1">
            <a:schemeClr val="accent1"/>
          </a:lnRef>
          <a:fillRef idx="0">
            <a:schemeClr val="accent1"/>
          </a:fillRef>
          <a:effectRef idx="0">
            <a:schemeClr val="accent1"/>
          </a:effectRef>
          <a:fontRef idx="minor">
            <a:schemeClr val="tx1"/>
          </a:fontRef>
        </p:style>
      </p:cxnSp>
      <p:pic>
        <p:nvPicPr>
          <p:cNvPr id="9" name="Audio Recording 1 Feb 2022 at 10:14:27 am" descr="Audio Recording 1 Feb 2022 at 10:14:27 am">
            <a:hlinkClick r:id="" action="ppaction://media"/>
            <a:extLst>
              <a:ext uri="{FF2B5EF4-FFF2-40B4-BE49-F238E27FC236}">
                <a16:creationId xmlns:a16="http://schemas.microsoft.com/office/drawing/2014/main" id="{6A0B1BD9-4714-A94F-AF34-0168428050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17433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BDF2E-CD8B-724C-869D-C5BDADF57BFB}"/>
              </a:ext>
            </a:extLst>
          </p:cNvPr>
          <p:cNvSpPr>
            <a:spLocks noGrp="1"/>
          </p:cNvSpPr>
          <p:nvPr>
            <p:ph type="title"/>
          </p:nvPr>
        </p:nvSpPr>
        <p:spPr/>
        <p:txBody>
          <a:bodyPr/>
          <a:lstStyle/>
          <a:p>
            <a:r>
              <a:rPr lang="en-US" dirty="0"/>
              <a:t>Let us be still</a:t>
            </a:r>
          </a:p>
        </p:txBody>
      </p:sp>
      <p:sp>
        <p:nvSpPr>
          <p:cNvPr id="3" name="Content Placeholder 2">
            <a:extLst>
              <a:ext uri="{FF2B5EF4-FFF2-40B4-BE49-F238E27FC236}">
                <a16:creationId xmlns:a16="http://schemas.microsoft.com/office/drawing/2014/main" id="{B13AA5D9-0518-8148-A263-6F01592BFF09}"/>
              </a:ext>
            </a:extLst>
          </p:cNvPr>
          <p:cNvSpPr>
            <a:spLocks noGrp="1"/>
          </p:cNvSpPr>
          <p:nvPr>
            <p:ph idx="1"/>
          </p:nvPr>
        </p:nvSpPr>
        <p:spPr/>
        <p:txBody>
          <a:bodyPr/>
          <a:lstStyle/>
          <a:p>
            <a:pPr marL="0" indent="0">
              <a:buNone/>
            </a:pPr>
            <a:r>
              <a:rPr lang="en-US" dirty="0"/>
              <a:t>Be still and become aware</a:t>
            </a:r>
          </a:p>
          <a:p>
            <a:pPr marL="0" indent="0">
              <a:buNone/>
            </a:pPr>
            <a:endParaRPr lang="en-US" dirty="0"/>
          </a:p>
          <a:p>
            <a:pPr marL="0" indent="0">
              <a:buNone/>
            </a:pPr>
            <a:r>
              <a:rPr lang="en-US" dirty="0"/>
              <a:t>Notice how your body is feeling, become aware of your breathing, listen to your breathing.</a:t>
            </a:r>
          </a:p>
          <a:p>
            <a:pPr marL="0" indent="0">
              <a:buNone/>
            </a:pPr>
            <a:endParaRPr lang="en-US" dirty="0"/>
          </a:p>
          <a:p>
            <a:pPr marL="0" indent="0">
              <a:buNone/>
            </a:pPr>
            <a:r>
              <a:rPr lang="en-US" dirty="0"/>
              <a:t>Spend some time focusing on the sacred in your life.</a:t>
            </a:r>
          </a:p>
          <a:p>
            <a:pPr marL="0" indent="0">
              <a:buNone/>
            </a:pPr>
            <a:endParaRPr lang="en-US" dirty="0"/>
          </a:p>
          <a:p>
            <a:pPr marL="0" indent="0">
              <a:buNone/>
            </a:pPr>
            <a:r>
              <a:rPr lang="en-US" dirty="0" err="1"/>
              <a:t>Recognise</a:t>
            </a:r>
            <a:r>
              <a:rPr lang="en-US" dirty="0"/>
              <a:t> that the creator is in and through all creation. In and through us.</a:t>
            </a:r>
          </a:p>
          <a:p>
            <a:endParaRPr lang="en-US" dirty="0"/>
          </a:p>
        </p:txBody>
      </p:sp>
      <p:pic>
        <p:nvPicPr>
          <p:cNvPr id="5" name="bensound-adaytoremember" descr="bensound-adaytoremember">
            <a:hlinkClick r:id="" action="ppaction://media"/>
            <a:extLst>
              <a:ext uri="{FF2B5EF4-FFF2-40B4-BE49-F238E27FC236}">
                <a16:creationId xmlns:a16="http://schemas.microsoft.com/office/drawing/2014/main" id="{88866382-2CAD-A44C-8500-36CC912193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88" y="6350"/>
            <a:ext cx="812800" cy="812800"/>
          </a:xfrm>
          <a:prstGeom prst="rect">
            <a:avLst/>
          </a:prstGeom>
        </p:spPr>
      </p:pic>
    </p:spTree>
    <p:extLst>
      <p:ext uri="{BB962C8B-B14F-4D97-AF65-F5344CB8AC3E}">
        <p14:creationId xmlns:p14="http://schemas.microsoft.com/office/powerpoint/2010/main" val="42731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953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2717D-8ECE-B946-B103-21C84B733A1F}"/>
              </a:ext>
            </a:extLst>
          </p:cNvPr>
          <p:cNvSpPr>
            <a:spLocks noGrp="1"/>
          </p:cNvSpPr>
          <p:nvPr>
            <p:ph type="title"/>
          </p:nvPr>
        </p:nvSpPr>
        <p:spPr>
          <a:xfrm>
            <a:off x="838200" y="-295421"/>
            <a:ext cx="10515600" cy="1986110"/>
          </a:xfrm>
        </p:spPr>
        <p:txBody>
          <a:bodyPr/>
          <a:lstStyle/>
          <a:p>
            <a:r>
              <a:rPr lang="en-US" dirty="0">
                <a:solidFill>
                  <a:schemeClr val="tx1">
                    <a:lumMod val="85000"/>
                    <a:lumOff val="15000"/>
                  </a:schemeClr>
                </a:solidFill>
              </a:rPr>
              <a:t>Luke 15: 11–32</a:t>
            </a:r>
            <a:endParaRPr lang="en-US" dirty="0"/>
          </a:p>
        </p:txBody>
      </p:sp>
      <p:sp>
        <p:nvSpPr>
          <p:cNvPr id="3" name="Content Placeholder 2">
            <a:extLst>
              <a:ext uri="{FF2B5EF4-FFF2-40B4-BE49-F238E27FC236}">
                <a16:creationId xmlns:a16="http://schemas.microsoft.com/office/drawing/2014/main" id="{B257EEB2-7178-C548-9A79-C79C519E45B0}"/>
              </a:ext>
            </a:extLst>
          </p:cNvPr>
          <p:cNvSpPr>
            <a:spLocks noGrp="1"/>
          </p:cNvSpPr>
          <p:nvPr>
            <p:ph idx="1"/>
          </p:nvPr>
        </p:nvSpPr>
        <p:spPr>
          <a:xfrm>
            <a:off x="407963" y="942536"/>
            <a:ext cx="11282289" cy="5915464"/>
          </a:xfrm>
        </p:spPr>
        <p:txBody>
          <a:bodyPr>
            <a:normAutofit fontScale="85000" lnSpcReduction="10000"/>
          </a:bodyPr>
          <a:lstStyle/>
          <a:p>
            <a:pPr marL="0" indent="0">
              <a:buNone/>
            </a:pPr>
            <a:r>
              <a:rPr lang="en-AU" b="1" baseline="30000" dirty="0"/>
              <a:t> </a:t>
            </a:r>
            <a:r>
              <a:rPr lang="en-AU" dirty="0"/>
              <a:t>Then Jesus said, “There was a man who had two sons.</a:t>
            </a:r>
            <a:r>
              <a:rPr lang="en-AU" b="1" baseline="30000" dirty="0"/>
              <a:t> </a:t>
            </a:r>
            <a:r>
              <a:rPr lang="en-AU" dirty="0"/>
              <a:t>The younger of them said to his father, ‘Father, give me the share of the property that will belong to me.’ So he divided his property between them. A few days later the younger son gathered all he had and travelled to a distant country, and there he squandered his property in dissolute living.</a:t>
            </a:r>
            <a:r>
              <a:rPr lang="en-AU" b="1" baseline="30000" dirty="0"/>
              <a:t> </a:t>
            </a:r>
            <a:r>
              <a:rPr lang="en-AU" dirty="0"/>
              <a:t>When he had spent everything, a severe famine took place throughout that country, and he began to be in need. So he went and hired himself out to one of the citizens of that country, who sent him to his fields to feed the pigs.</a:t>
            </a:r>
            <a:r>
              <a:rPr lang="en-AU" b="1" baseline="30000" dirty="0"/>
              <a:t> </a:t>
            </a:r>
            <a:r>
              <a:rPr lang="en-AU" dirty="0"/>
              <a:t>He would gladly have filled himself with</a:t>
            </a:r>
            <a:r>
              <a:rPr lang="en-AU" baseline="30000" dirty="0"/>
              <a:t> </a:t>
            </a:r>
            <a:r>
              <a:rPr lang="en-AU" dirty="0"/>
              <a:t>the pods that the pigs were eating; and no one gave him anything. But when he came to himself he said, ‘How many of my father’s hired hands have bread enough and to spare, but here I am dying of hunger!</a:t>
            </a:r>
            <a:r>
              <a:rPr lang="en-AU" b="1" baseline="30000" dirty="0"/>
              <a:t> </a:t>
            </a:r>
            <a:r>
              <a:rPr lang="en-AU" dirty="0"/>
              <a:t>I will get up and go to my father, and I will say to him, Father, I have sinned against heaven and before you;</a:t>
            </a:r>
            <a:r>
              <a:rPr lang="en-AU" b="1" baseline="30000" dirty="0"/>
              <a:t> </a:t>
            </a:r>
            <a:r>
              <a:rPr lang="en-AU" dirty="0"/>
              <a:t>I am no longer worthy to be called your son; treat me like one of your hired hands.’</a:t>
            </a:r>
            <a:r>
              <a:rPr lang="en-AU" b="1" baseline="30000" dirty="0"/>
              <a:t> </a:t>
            </a:r>
            <a:r>
              <a:rPr lang="en-AU" dirty="0"/>
              <a:t>So he set off and went to his father. But while he was still far off, his father saw him and was filled with compassion; he ran and put his arms around him and kissed him.</a:t>
            </a:r>
            <a:r>
              <a:rPr lang="en-AU" b="1" baseline="30000" dirty="0"/>
              <a:t> </a:t>
            </a:r>
            <a:r>
              <a:rPr lang="en-AU" dirty="0"/>
              <a:t>Then the son said to him, ‘Father, I have sinned against heaven and before you; I am no longer worthy to be called your son.’</a:t>
            </a:r>
            <a:r>
              <a:rPr lang="en-AU" b="1" baseline="30000" dirty="0"/>
              <a:t> </a:t>
            </a:r>
            <a:r>
              <a:rPr lang="en-AU" dirty="0"/>
              <a:t>But the father said to his slaves, ‘Quickly, bring out a robe—the best one—and put it on him; put a ring on his finger and sandals on his feet.</a:t>
            </a:r>
            <a:r>
              <a:rPr lang="en-AU" b="1" baseline="30000" dirty="0"/>
              <a:t> </a:t>
            </a:r>
            <a:r>
              <a:rPr lang="en-AU" dirty="0"/>
              <a:t>And get the fatted calf and kill it, and let us eat and celebrate; for this son of mine was dead and is alive again; he was lost and is found!’ And they began to celebrate.”</a:t>
            </a:r>
          </a:p>
          <a:p>
            <a:endParaRPr lang="en-US" dirty="0"/>
          </a:p>
        </p:txBody>
      </p:sp>
      <p:pic>
        <p:nvPicPr>
          <p:cNvPr id="5" name="Audio Recording 2 Feb 2022 at 11:59:14 am" descr="Audio Recording 2 Feb 2022 at 11:59:14 am">
            <a:hlinkClick r:id="" action="ppaction://media"/>
            <a:extLst>
              <a:ext uri="{FF2B5EF4-FFF2-40B4-BE49-F238E27FC236}">
                <a16:creationId xmlns:a16="http://schemas.microsoft.com/office/drawing/2014/main" id="{D998CF8A-B955-474F-8E4D-2FC89347F3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89433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6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2717D-8ECE-B946-B103-21C84B733A1F}"/>
              </a:ext>
            </a:extLst>
          </p:cNvPr>
          <p:cNvSpPr>
            <a:spLocks noGrp="1"/>
          </p:cNvSpPr>
          <p:nvPr>
            <p:ph type="title"/>
          </p:nvPr>
        </p:nvSpPr>
        <p:spPr>
          <a:xfrm>
            <a:off x="838200" y="-295421"/>
            <a:ext cx="10515600" cy="1986110"/>
          </a:xfrm>
        </p:spPr>
        <p:txBody>
          <a:bodyPr/>
          <a:lstStyle/>
          <a:p>
            <a:r>
              <a:rPr lang="en-US" dirty="0">
                <a:solidFill>
                  <a:schemeClr val="tx1">
                    <a:lumMod val="85000"/>
                    <a:lumOff val="15000"/>
                  </a:schemeClr>
                </a:solidFill>
              </a:rPr>
              <a:t>Luke 15: 11–32</a:t>
            </a:r>
            <a:endParaRPr lang="en-US" dirty="0"/>
          </a:p>
        </p:txBody>
      </p:sp>
      <p:sp>
        <p:nvSpPr>
          <p:cNvPr id="3" name="Content Placeholder 2">
            <a:extLst>
              <a:ext uri="{FF2B5EF4-FFF2-40B4-BE49-F238E27FC236}">
                <a16:creationId xmlns:a16="http://schemas.microsoft.com/office/drawing/2014/main" id="{B257EEB2-7178-C548-9A79-C79C519E45B0}"/>
              </a:ext>
            </a:extLst>
          </p:cNvPr>
          <p:cNvSpPr>
            <a:spLocks noGrp="1"/>
          </p:cNvSpPr>
          <p:nvPr>
            <p:ph idx="1"/>
          </p:nvPr>
        </p:nvSpPr>
        <p:spPr>
          <a:xfrm>
            <a:off x="407963" y="942536"/>
            <a:ext cx="11282289" cy="5915464"/>
          </a:xfrm>
        </p:spPr>
        <p:txBody>
          <a:bodyPr>
            <a:normAutofit/>
          </a:bodyPr>
          <a:lstStyle/>
          <a:p>
            <a:pPr marL="0" indent="0">
              <a:buNone/>
            </a:pPr>
            <a:r>
              <a:rPr lang="en-AU" b="1" baseline="30000" dirty="0"/>
              <a:t>  </a:t>
            </a:r>
          </a:p>
          <a:p>
            <a:pPr marL="0" indent="0">
              <a:buNone/>
            </a:pPr>
            <a:r>
              <a:rPr lang="en-AU" dirty="0"/>
              <a:t>“Now his elder son was in the field; and when he came and approached the house, he heard music and dancing.</a:t>
            </a:r>
            <a:r>
              <a:rPr lang="en-AU" b="1" baseline="30000" dirty="0"/>
              <a:t> </a:t>
            </a:r>
            <a:r>
              <a:rPr lang="en-AU" dirty="0"/>
              <a:t>He called one of the slaves and asked what was going on.</a:t>
            </a:r>
            <a:r>
              <a:rPr lang="en-AU" b="1" baseline="30000" dirty="0"/>
              <a:t> </a:t>
            </a:r>
            <a:r>
              <a:rPr lang="en-AU" dirty="0"/>
              <a:t>He replied, ‘Your brother has come, and your father has killed the fatted calf, because he has got him back safe and sound.’ </a:t>
            </a:r>
            <a:r>
              <a:rPr lang="en-AU" b="1" baseline="30000" dirty="0"/>
              <a:t> </a:t>
            </a:r>
            <a:r>
              <a:rPr lang="en-AU" dirty="0"/>
              <a:t>Then he became angry and refused to go in. His father came out and began to plead with him.</a:t>
            </a:r>
            <a:r>
              <a:rPr lang="en-AU" b="1" baseline="30000" dirty="0"/>
              <a:t> </a:t>
            </a:r>
            <a:r>
              <a:rPr lang="en-AU" dirty="0"/>
              <a:t>But he answered his father, ‘Listen! For all these years I have been working like a slave for you, and I have never disobeyed your command; yet you have never given me even a young goat so that I might celebrate with my friends.</a:t>
            </a:r>
            <a:r>
              <a:rPr lang="en-AU" b="1" baseline="30000" dirty="0"/>
              <a:t> </a:t>
            </a:r>
            <a:r>
              <a:rPr lang="en-AU" dirty="0"/>
              <a:t>But when this son of yours came back, who has devoured your property with prostitutes, you killed the fatted calf for him!’ Then the father said to him, ‘Son, you are always with me, and all that is mine is yours. </a:t>
            </a:r>
            <a:r>
              <a:rPr lang="en-AU" b="1" baseline="30000" dirty="0"/>
              <a:t> </a:t>
            </a:r>
            <a:r>
              <a:rPr lang="en-AU" dirty="0"/>
              <a:t>But we had to celebrate and rejoice, because this brother of yours was dead and has come to life; he was lost and has been found.’”</a:t>
            </a:r>
          </a:p>
          <a:p>
            <a:endParaRPr lang="en-US" dirty="0"/>
          </a:p>
        </p:txBody>
      </p:sp>
      <p:pic>
        <p:nvPicPr>
          <p:cNvPr id="5" name="Audio Recording 2 Feb 2022 at 11:59:14 am" descr="Audio Recording 2 Feb 2022 at 11:59:14 am">
            <a:hlinkClick r:id="" action="ppaction://media"/>
            <a:extLst>
              <a:ext uri="{FF2B5EF4-FFF2-40B4-BE49-F238E27FC236}">
                <a16:creationId xmlns:a16="http://schemas.microsoft.com/office/drawing/2014/main" id="{D998CF8A-B955-474F-8E4D-2FC89347F3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67008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6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BCFD-3D76-6948-B8B4-2343579E45DF}"/>
              </a:ext>
            </a:extLst>
          </p:cNvPr>
          <p:cNvSpPr>
            <a:spLocks noGrp="1"/>
          </p:cNvSpPr>
          <p:nvPr>
            <p:ph type="title"/>
          </p:nvPr>
        </p:nvSpPr>
        <p:spPr/>
        <p:txBody>
          <a:bodyPr/>
          <a:lstStyle/>
          <a:p>
            <a:r>
              <a:rPr lang="en-US" dirty="0"/>
              <a:t>The Four Key Questions</a:t>
            </a:r>
          </a:p>
        </p:txBody>
      </p:sp>
      <p:sp>
        <p:nvSpPr>
          <p:cNvPr id="3" name="Content Placeholder 2">
            <a:extLst>
              <a:ext uri="{FF2B5EF4-FFF2-40B4-BE49-F238E27FC236}">
                <a16:creationId xmlns:a16="http://schemas.microsoft.com/office/drawing/2014/main" id="{870EEFBF-2AB2-AD42-9F1F-F3564AF4070F}"/>
              </a:ext>
            </a:extLst>
          </p:cNvPr>
          <p:cNvSpPr>
            <a:spLocks noGrp="1"/>
          </p:cNvSpPr>
          <p:nvPr>
            <p:ph idx="1"/>
          </p:nvPr>
        </p:nvSpPr>
        <p:spPr/>
        <p:txBody>
          <a:bodyPr>
            <a:normAutofit/>
          </a:bodyPr>
          <a:lstStyle/>
          <a:p>
            <a:pPr marL="0" indent="0">
              <a:buNone/>
            </a:pPr>
            <a:r>
              <a:rPr lang="en-US" dirty="0"/>
              <a:t>What does the text say?</a:t>
            </a:r>
          </a:p>
          <a:p>
            <a:pPr marL="0" indent="0">
              <a:buNone/>
            </a:pPr>
            <a:endParaRPr lang="en-US" dirty="0"/>
          </a:p>
          <a:p>
            <a:pPr marL="0" indent="0">
              <a:buNone/>
            </a:pPr>
            <a:r>
              <a:rPr lang="en-US" dirty="0"/>
              <a:t>What does the text say to me?</a:t>
            </a:r>
          </a:p>
          <a:p>
            <a:pPr marL="0" indent="0">
              <a:buNone/>
            </a:pPr>
            <a:endParaRPr lang="en-US" dirty="0"/>
          </a:p>
          <a:p>
            <a:pPr marL="0" indent="0">
              <a:buNone/>
            </a:pPr>
            <a:r>
              <a:rPr lang="en-US" dirty="0"/>
              <a:t>What do I want to say to God about this text?</a:t>
            </a:r>
          </a:p>
          <a:p>
            <a:pPr marL="0" indent="0">
              <a:buNone/>
            </a:pPr>
            <a:endParaRPr lang="en-US" dirty="0"/>
          </a:p>
          <a:p>
            <a:pPr marL="0" indent="0">
              <a:buNone/>
            </a:pPr>
            <a:r>
              <a:rPr lang="en-US" dirty="0"/>
              <a:t>What difference will this text make in my life?</a:t>
            </a:r>
          </a:p>
        </p:txBody>
      </p:sp>
    </p:spTree>
    <p:extLst>
      <p:ext uri="{BB962C8B-B14F-4D97-AF65-F5344CB8AC3E}">
        <p14:creationId xmlns:p14="http://schemas.microsoft.com/office/powerpoint/2010/main" val="230028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DA976-B770-9342-916E-0916D3BA8C47}"/>
              </a:ext>
            </a:extLst>
          </p:cNvPr>
          <p:cNvSpPr>
            <a:spLocks noGrp="1"/>
          </p:cNvSpPr>
          <p:nvPr>
            <p:ph type="title"/>
          </p:nvPr>
        </p:nvSpPr>
        <p:spPr/>
        <p:txBody>
          <a:bodyPr>
            <a:normAutofit/>
          </a:bodyPr>
          <a:lstStyle/>
          <a:p>
            <a:br>
              <a:rPr lang="en-US" dirty="0"/>
            </a:br>
            <a:endParaRPr lang="en-US" dirty="0"/>
          </a:p>
        </p:txBody>
      </p:sp>
      <p:sp>
        <p:nvSpPr>
          <p:cNvPr id="4" name="Content Placeholder 3">
            <a:extLst>
              <a:ext uri="{FF2B5EF4-FFF2-40B4-BE49-F238E27FC236}">
                <a16:creationId xmlns:a16="http://schemas.microsoft.com/office/drawing/2014/main" id="{8A404FFC-AEFE-B04A-BC84-487EBA8EE9C1}"/>
              </a:ext>
            </a:extLst>
          </p:cNvPr>
          <p:cNvSpPr>
            <a:spLocks noGrp="1"/>
          </p:cNvSpPr>
          <p:nvPr>
            <p:ph idx="1"/>
          </p:nvPr>
        </p:nvSpPr>
        <p:spPr>
          <a:xfrm>
            <a:off x="524656" y="365125"/>
            <a:ext cx="10829144" cy="5811838"/>
          </a:xfrm>
        </p:spPr>
        <p:txBody>
          <a:bodyPr/>
          <a:lstStyle/>
          <a:p>
            <a:r>
              <a:rPr lang="en-US" dirty="0">
                <a:hlinkClick r:id="rId3"/>
              </a:rPr>
              <a:t>https://www.youtube.com/watch?v=i27FqIyk2qY</a:t>
            </a:r>
            <a:endParaRPr lang="en-US" dirty="0"/>
          </a:p>
        </p:txBody>
      </p:sp>
      <p:pic>
        <p:nvPicPr>
          <p:cNvPr id="5" name="Online Media 4" descr="James Martin, S.J. on 'Lectio Divina'">
            <a:hlinkClick r:id="" action="ppaction://media"/>
            <a:extLst>
              <a:ext uri="{FF2B5EF4-FFF2-40B4-BE49-F238E27FC236}">
                <a16:creationId xmlns:a16="http://schemas.microsoft.com/office/drawing/2014/main" id="{60D8AEE1-2CE8-1D44-A93F-7B3EFEE653D2}"/>
              </a:ext>
            </a:extLst>
          </p:cNvPr>
          <p:cNvPicPr>
            <a:picLocks noRot="1" noChangeAspect="1"/>
          </p:cNvPicPr>
          <p:nvPr>
            <a:videoFile r:link="rId1"/>
          </p:nvPr>
        </p:nvPicPr>
        <p:blipFill>
          <a:blip r:embed="rId4"/>
          <a:stretch>
            <a:fillRect/>
          </a:stretch>
        </p:blipFill>
        <p:spPr>
          <a:xfrm>
            <a:off x="344774" y="960557"/>
            <a:ext cx="11512446" cy="5410263"/>
          </a:xfrm>
          <a:prstGeom prst="rect">
            <a:avLst/>
          </a:prstGeom>
        </p:spPr>
      </p:pic>
    </p:spTree>
    <p:extLst>
      <p:ext uri="{BB962C8B-B14F-4D97-AF65-F5344CB8AC3E}">
        <p14:creationId xmlns:p14="http://schemas.microsoft.com/office/powerpoint/2010/main" val="78999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39FC1-F695-4C4F-9D48-8725F37651A8}"/>
              </a:ext>
            </a:extLst>
          </p:cNvPr>
          <p:cNvSpPr>
            <a:spLocks noGrp="1"/>
          </p:cNvSpPr>
          <p:nvPr>
            <p:ph type="title"/>
          </p:nvPr>
        </p:nvSpPr>
        <p:spPr/>
        <p:txBody>
          <a:bodyPr/>
          <a:lstStyle/>
          <a:p>
            <a:r>
              <a:rPr lang="en-US" dirty="0"/>
              <a:t>Let us pray together…..</a:t>
            </a:r>
          </a:p>
        </p:txBody>
      </p:sp>
      <p:sp>
        <p:nvSpPr>
          <p:cNvPr id="3" name="Content Placeholder 2">
            <a:extLst>
              <a:ext uri="{FF2B5EF4-FFF2-40B4-BE49-F238E27FC236}">
                <a16:creationId xmlns:a16="http://schemas.microsoft.com/office/drawing/2014/main" id="{A641E4B1-BA09-934B-BABC-73C54B890B38}"/>
              </a:ext>
            </a:extLst>
          </p:cNvPr>
          <p:cNvSpPr>
            <a:spLocks noGrp="1"/>
          </p:cNvSpPr>
          <p:nvPr>
            <p:ph idx="1"/>
          </p:nvPr>
        </p:nvSpPr>
        <p:spPr/>
        <p:txBody>
          <a:bodyPr/>
          <a:lstStyle/>
          <a:p>
            <a:pPr marL="0" indent="0">
              <a:buNone/>
            </a:pPr>
            <a:r>
              <a:rPr lang="en-US" dirty="0"/>
              <a:t>Let us pray the Our Father…..</a:t>
            </a:r>
          </a:p>
        </p:txBody>
      </p:sp>
    </p:spTree>
    <p:extLst>
      <p:ext uri="{BB962C8B-B14F-4D97-AF65-F5344CB8AC3E}">
        <p14:creationId xmlns:p14="http://schemas.microsoft.com/office/powerpoint/2010/main" val="1585986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tree with yellow leaves&#10;&#10;Description automatically generated with medium confidence">
            <a:extLst>
              <a:ext uri="{FF2B5EF4-FFF2-40B4-BE49-F238E27FC236}">
                <a16:creationId xmlns:a16="http://schemas.microsoft.com/office/drawing/2014/main" id="{589321B3-AB4D-0448-8342-DD22EAF6B73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531" b="13469"/>
          <a:stretch/>
        </p:blipFill>
        <p:spPr>
          <a:xfrm>
            <a:off x="20" y="10"/>
            <a:ext cx="12191980" cy="6857990"/>
          </a:xfrm>
          <a:prstGeom prst="rect">
            <a:avLst/>
          </a:prstGeom>
        </p:spPr>
      </p:pic>
      <p:sp>
        <p:nvSpPr>
          <p:cNvPr id="74" name="Rectangle 7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BB153B-6883-1041-B38E-5676DFBA415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800" i="1" dirty="0">
                <a:solidFill>
                  <a:schemeClr val="tx1">
                    <a:lumMod val="85000"/>
                    <a:lumOff val="15000"/>
                  </a:schemeClr>
                </a:solidFill>
                <a:latin typeface="+mj-lt"/>
              </a:rPr>
              <a:t>Week Five John 8: 1–11 The Pharisees Confront Jesus with an Adulteress. </a:t>
            </a:r>
          </a:p>
        </p:txBody>
      </p:sp>
      <p:cxnSp>
        <p:nvCxnSpPr>
          <p:cNvPr id="87" name="Straight Connector 7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932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598B-B850-41D8-A8AE-A985F4CE4024}"/>
              </a:ext>
            </a:extLst>
          </p:cNvPr>
          <p:cNvSpPr>
            <a:spLocks noGrp="1"/>
          </p:cNvSpPr>
          <p:nvPr>
            <p:ph type="title"/>
          </p:nvPr>
        </p:nvSpPr>
        <p:spPr>
          <a:xfrm>
            <a:off x="4965430" y="629268"/>
            <a:ext cx="6586491" cy="1286160"/>
          </a:xfrm>
        </p:spPr>
        <p:txBody>
          <a:bodyPr anchor="b">
            <a:normAutofit/>
          </a:bodyPr>
          <a:lstStyle/>
          <a:p>
            <a:r>
              <a:rPr lang="en-AU" sz="4100" dirty="0"/>
              <a:t>Acknowledgement of Country</a:t>
            </a:r>
            <a:br>
              <a:rPr lang="en-AU" sz="4100" dirty="0"/>
            </a:br>
            <a:endParaRPr lang="en-AU" sz="4100" dirty="0"/>
          </a:p>
        </p:txBody>
      </p:sp>
      <p:sp>
        <p:nvSpPr>
          <p:cNvPr id="3" name="Content Placeholder 2">
            <a:extLst>
              <a:ext uri="{FF2B5EF4-FFF2-40B4-BE49-F238E27FC236}">
                <a16:creationId xmlns:a16="http://schemas.microsoft.com/office/drawing/2014/main" id="{2C6E5A1D-37C5-4EF8-B751-0A3491050C7F}"/>
              </a:ext>
            </a:extLst>
          </p:cNvPr>
          <p:cNvSpPr>
            <a:spLocks noGrp="1"/>
          </p:cNvSpPr>
          <p:nvPr>
            <p:ph idx="1"/>
          </p:nvPr>
        </p:nvSpPr>
        <p:spPr>
          <a:xfrm>
            <a:off x="4965431" y="2438400"/>
            <a:ext cx="6586489" cy="3785419"/>
          </a:xfrm>
        </p:spPr>
        <p:txBody>
          <a:bodyPr>
            <a:normAutofit/>
          </a:bodyPr>
          <a:lstStyle/>
          <a:p>
            <a:pPr marL="0" indent="0">
              <a:buNone/>
            </a:pPr>
            <a:r>
              <a:rPr lang="en-AU" sz="2000" i="1"/>
              <a:t>We are on holy ground. For millennia, age-old ritual and ceremony have taken place on this country and a proud living culture has and continues to exist. We acknowledge this country, the waterways, peoples, and all creation as sacred. This land was and always will be, that of our First Australian brothers and sisters. We recommit ourselves to hope, peace, justice, and reconciliation for all.</a:t>
            </a:r>
          </a:p>
        </p:txBody>
      </p:sp>
      <p:pic>
        <p:nvPicPr>
          <p:cNvPr id="9" name="Audio Recording 1 Feb 2022 at 10:14:27 am" descr="Audio Recording 1 Feb 2022 at 10:14:27 am">
            <a:hlinkClick r:id="" action="ppaction://media"/>
            <a:extLst>
              <a:ext uri="{FF2B5EF4-FFF2-40B4-BE49-F238E27FC236}">
                <a16:creationId xmlns:a16="http://schemas.microsoft.com/office/drawing/2014/main" id="{6A0B1BD9-4714-A94F-AF34-0168428050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pic>
        <p:nvPicPr>
          <p:cNvPr id="10" name="bensound-birthofahero" descr="bensound-birthofahero">
            <a:hlinkClick r:id="" action="ppaction://media"/>
            <a:extLst>
              <a:ext uri="{FF2B5EF4-FFF2-40B4-BE49-F238E27FC236}">
                <a16:creationId xmlns:a16="http://schemas.microsoft.com/office/drawing/2014/main" id="{E4A0D56C-2BC6-E748-BC6A-96AC3DD38BF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175" y="6350"/>
            <a:ext cx="812800" cy="812800"/>
          </a:xfrm>
          <a:prstGeom prst="rect">
            <a:avLst/>
          </a:prstGeom>
        </p:spPr>
      </p:pic>
      <p:pic>
        <p:nvPicPr>
          <p:cNvPr id="5" name="Picture 4" descr="A picture containing outdoor, sky, water, plant&#10;&#10;Description automatically generated">
            <a:extLst>
              <a:ext uri="{FF2B5EF4-FFF2-40B4-BE49-F238E27FC236}">
                <a16:creationId xmlns:a16="http://schemas.microsoft.com/office/drawing/2014/main" id="{598F2877-8C30-2B43-8709-F4A0B8ECD0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122583" y="1128932"/>
            <a:ext cx="6845300" cy="4600135"/>
          </a:xfrm>
          <a:prstGeom prst="rect">
            <a:avLst/>
          </a:prstGeom>
        </p:spPr>
      </p:pic>
    </p:spTree>
    <p:extLst>
      <p:ext uri="{BB962C8B-B14F-4D97-AF65-F5344CB8AC3E}">
        <p14:creationId xmlns:p14="http://schemas.microsoft.com/office/powerpoint/2010/main" val="96202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44"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919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28788">
                <p:cTn id="12" fill="hold" display="0">
                  <p:stCondLst>
                    <p:cond delay="indefinite"/>
                  </p:stCondLst>
                  <p:endCondLst>
                    <p:cond evt="onStopAudio" delay="0">
                      <p:tgtEl>
                        <p:sldTgt/>
                      </p:tgtEl>
                    </p:cond>
                  </p:endCondLst>
                </p:cTn>
                <p:tgtEl>
                  <p:spTgt spid="1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BDF2E-CD8B-724C-869D-C5BDADF57BFB}"/>
              </a:ext>
            </a:extLst>
          </p:cNvPr>
          <p:cNvSpPr>
            <a:spLocks noGrp="1"/>
          </p:cNvSpPr>
          <p:nvPr>
            <p:ph type="title"/>
          </p:nvPr>
        </p:nvSpPr>
        <p:spPr/>
        <p:txBody>
          <a:bodyPr/>
          <a:lstStyle/>
          <a:p>
            <a:r>
              <a:rPr lang="en-US" dirty="0"/>
              <a:t>Let us be still</a:t>
            </a:r>
          </a:p>
        </p:txBody>
      </p:sp>
      <p:sp>
        <p:nvSpPr>
          <p:cNvPr id="3" name="Content Placeholder 2">
            <a:extLst>
              <a:ext uri="{FF2B5EF4-FFF2-40B4-BE49-F238E27FC236}">
                <a16:creationId xmlns:a16="http://schemas.microsoft.com/office/drawing/2014/main" id="{B13AA5D9-0518-8148-A263-6F01592BFF09}"/>
              </a:ext>
            </a:extLst>
          </p:cNvPr>
          <p:cNvSpPr>
            <a:spLocks noGrp="1"/>
          </p:cNvSpPr>
          <p:nvPr>
            <p:ph idx="1"/>
          </p:nvPr>
        </p:nvSpPr>
        <p:spPr/>
        <p:txBody>
          <a:bodyPr/>
          <a:lstStyle/>
          <a:p>
            <a:pPr marL="0" indent="0">
              <a:buNone/>
            </a:pPr>
            <a:r>
              <a:rPr lang="en-US" dirty="0"/>
              <a:t>Be still and become aware</a:t>
            </a:r>
          </a:p>
          <a:p>
            <a:pPr marL="0" indent="0">
              <a:buNone/>
            </a:pPr>
            <a:endParaRPr lang="en-US" dirty="0"/>
          </a:p>
          <a:p>
            <a:pPr marL="0" indent="0">
              <a:buNone/>
            </a:pPr>
            <a:r>
              <a:rPr lang="en-US" dirty="0"/>
              <a:t>Notice how your body is feeling, become aware of your breathing, listen to your breathing.</a:t>
            </a:r>
          </a:p>
          <a:p>
            <a:pPr marL="0" indent="0">
              <a:buNone/>
            </a:pPr>
            <a:endParaRPr lang="en-US" dirty="0"/>
          </a:p>
          <a:p>
            <a:pPr marL="0" indent="0">
              <a:buNone/>
            </a:pPr>
            <a:r>
              <a:rPr lang="en-US" dirty="0"/>
              <a:t>Spend some time focusing on the sacred in your life.</a:t>
            </a:r>
          </a:p>
          <a:p>
            <a:pPr marL="0" indent="0">
              <a:buNone/>
            </a:pPr>
            <a:endParaRPr lang="en-US" dirty="0"/>
          </a:p>
          <a:p>
            <a:pPr marL="0" indent="0">
              <a:buNone/>
            </a:pPr>
            <a:r>
              <a:rPr lang="en-US" dirty="0" err="1"/>
              <a:t>Recognise</a:t>
            </a:r>
            <a:r>
              <a:rPr lang="en-US" dirty="0"/>
              <a:t> that the creator is in and through all creation. In and through us.</a:t>
            </a:r>
          </a:p>
          <a:p>
            <a:endParaRPr lang="en-US" dirty="0"/>
          </a:p>
        </p:txBody>
      </p:sp>
      <p:pic>
        <p:nvPicPr>
          <p:cNvPr id="5" name="bensound-adaytoremember" descr="bensound-adaytoremember">
            <a:hlinkClick r:id="" action="ppaction://media"/>
            <a:extLst>
              <a:ext uri="{FF2B5EF4-FFF2-40B4-BE49-F238E27FC236}">
                <a16:creationId xmlns:a16="http://schemas.microsoft.com/office/drawing/2014/main" id="{88866382-2CAD-A44C-8500-36CC912193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88" y="6350"/>
            <a:ext cx="812800" cy="812800"/>
          </a:xfrm>
          <a:prstGeom prst="rect">
            <a:avLst/>
          </a:prstGeom>
        </p:spPr>
      </p:pic>
    </p:spTree>
    <p:extLst>
      <p:ext uri="{BB962C8B-B14F-4D97-AF65-F5344CB8AC3E}">
        <p14:creationId xmlns:p14="http://schemas.microsoft.com/office/powerpoint/2010/main" val="298755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953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759A0-DDC0-1648-9BF6-2A255F5F1678}"/>
              </a:ext>
            </a:extLst>
          </p:cNvPr>
          <p:cNvSpPr>
            <a:spLocks noGrp="1"/>
          </p:cNvSpPr>
          <p:nvPr>
            <p:ph type="title"/>
          </p:nvPr>
        </p:nvSpPr>
        <p:spPr/>
        <p:txBody>
          <a:bodyPr/>
          <a:lstStyle/>
          <a:p>
            <a:r>
              <a:rPr lang="en-US" dirty="0"/>
              <a:t>John 8: 2-11 </a:t>
            </a:r>
          </a:p>
        </p:txBody>
      </p:sp>
      <p:sp>
        <p:nvSpPr>
          <p:cNvPr id="6" name="Content Placeholder 5">
            <a:extLst>
              <a:ext uri="{FF2B5EF4-FFF2-40B4-BE49-F238E27FC236}">
                <a16:creationId xmlns:a16="http://schemas.microsoft.com/office/drawing/2014/main" id="{A6FB9FD2-E910-E14B-A60A-E5A916CA4F0C}"/>
              </a:ext>
            </a:extLst>
          </p:cNvPr>
          <p:cNvSpPr>
            <a:spLocks noGrp="1"/>
          </p:cNvSpPr>
          <p:nvPr>
            <p:ph idx="1"/>
          </p:nvPr>
        </p:nvSpPr>
        <p:spPr>
          <a:xfrm>
            <a:off x="703385" y="1336431"/>
            <a:ext cx="10650415" cy="4840532"/>
          </a:xfrm>
        </p:spPr>
        <p:txBody>
          <a:bodyPr>
            <a:normAutofit fontScale="92500" lnSpcReduction="20000"/>
          </a:bodyPr>
          <a:lstStyle/>
          <a:p>
            <a:pPr marL="0" indent="0">
              <a:buNone/>
            </a:pPr>
            <a:r>
              <a:rPr lang="en-AU" b="1" baseline="30000" dirty="0"/>
              <a:t> </a:t>
            </a:r>
            <a:r>
              <a:rPr lang="en-AU" dirty="0"/>
              <a:t>Early in the morning he came again to the temple. All the people came to him and he sat down and began to teach them. </a:t>
            </a:r>
            <a:r>
              <a:rPr lang="en-AU" b="1" baseline="30000" dirty="0"/>
              <a:t> </a:t>
            </a:r>
            <a:r>
              <a:rPr lang="en-AU" dirty="0"/>
              <a:t>The scribes and the Pharisees brought a woman who had been caught in adultery; and making her stand before all of them, they said to him, “Teacher, this woman was caught in the very act of committing adultery.</a:t>
            </a:r>
            <a:r>
              <a:rPr lang="en-AU" b="1" baseline="30000" dirty="0"/>
              <a:t> </a:t>
            </a:r>
            <a:r>
              <a:rPr lang="en-AU" dirty="0"/>
              <a:t>Now in the law, Moses commanded us to stone such women. Now what do you say?” They said this to test him, so that they might have some charge to bring against him.</a:t>
            </a:r>
          </a:p>
          <a:p>
            <a:pPr marL="0" indent="0">
              <a:buNone/>
            </a:pPr>
            <a:r>
              <a:rPr lang="en-AU" dirty="0"/>
              <a:t> Jesus bent down and wrote with his finger on the ground.</a:t>
            </a:r>
            <a:r>
              <a:rPr lang="en-AU" b="1" baseline="30000" dirty="0"/>
              <a:t> </a:t>
            </a:r>
            <a:r>
              <a:rPr lang="en-AU" dirty="0"/>
              <a:t>When they kept on questioning him, he straightened up and said to them, “Let anyone among you who is without sin be the first to throw a stone at her.” And once again he bent down and wrote on the ground.</a:t>
            </a:r>
            <a:r>
              <a:rPr lang="en-AU" b="1" baseline="30000" dirty="0"/>
              <a:t> </a:t>
            </a:r>
            <a:r>
              <a:rPr lang="en-AU" dirty="0"/>
              <a:t>When they heard it, they went away, one by one, beginning with the elders; and Jesus was left alone with the woman standing before him. Jesus straightened up and said to her, “Woman, where are they? Has no one condemned you?” </a:t>
            </a:r>
            <a:r>
              <a:rPr lang="en-AU" b="1" baseline="30000" dirty="0"/>
              <a:t> </a:t>
            </a:r>
            <a:r>
              <a:rPr lang="en-AU" dirty="0"/>
              <a:t>She said, “No one, sir.” And Jesus said, “Neither do I condemn you. Go your way, and from now on do not sin again.”</a:t>
            </a:r>
            <a:endParaRPr lang="en-US" dirty="0"/>
          </a:p>
        </p:txBody>
      </p:sp>
      <p:pic>
        <p:nvPicPr>
          <p:cNvPr id="8" name="Audio Recording 2 Feb 2022 at 12:09:36 pm" descr="Audio Recording 2 Feb 2022 at 12:09:36 pm">
            <a:hlinkClick r:id="" action="ppaction://media"/>
            <a:extLst>
              <a:ext uri="{FF2B5EF4-FFF2-40B4-BE49-F238E27FC236}">
                <a16:creationId xmlns:a16="http://schemas.microsoft.com/office/drawing/2014/main" id="{74FFFD08-AFC2-384F-9F20-90A83CB84C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79206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BCFD-3D76-6948-B8B4-2343579E45DF}"/>
              </a:ext>
            </a:extLst>
          </p:cNvPr>
          <p:cNvSpPr>
            <a:spLocks noGrp="1"/>
          </p:cNvSpPr>
          <p:nvPr>
            <p:ph type="title"/>
          </p:nvPr>
        </p:nvSpPr>
        <p:spPr/>
        <p:txBody>
          <a:bodyPr/>
          <a:lstStyle/>
          <a:p>
            <a:r>
              <a:rPr lang="en-US" dirty="0"/>
              <a:t>The Four Key Questions</a:t>
            </a:r>
          </a:p>
        </p:txBody>
      </p:sp>
      <p:sp>
        <p:nvSpPr>
          <p:cNvPr id="3" name="Content Placeholder 2">
            <a:extLst>
              <a:ext uri="{FF2B5EF4-FFF2-40B4-BE49-F238E27FC236}">
                <a16:creationId xmlns:a16="http://schemas.microsoft.com/office/drawing/2014/main" id="{870EEFBF-2AB2-AD42-9F1F-F3564AF4070F}"/>
              </a:ext>
            </a:extLst>
          </p:cNvPr>
          <p:cNvSpPr>
            <a:spLocks noGrp="1"/>
          </p:cNvSpPr>
          <p:nvPr>
            <p:ph idx="1"/>
          </p:nvPr>
        </p:nvSpPr>
        <p:spPr/>
        <p:txBody>
          <a:bodyPr>
            <a:normAutofit/>
          </a:bodyPr>
          <a:lstStyle/>
          <a:p>
            <a:pPr marL="0" indent="0">
              <a:buNone/>
            </a:pPr>
            <a:r>
              <a:rPr lang="en-US" dirty="0"/>
              <a:t>What does the text say?</a:t>
            </a:r>
          </a:p>
          <a:p>
            <a:pPr marL="0" indent="0">
              <a:buNone/>
            </a:pPr>
            <a:endParaRPr lang="en-US" dirty="0"/>
          </a:p>
          <a:p>
            <a:pPr marL="0" indent="0">
              <a:buNone/>
            </a:pPr>
            <a:r>
              <a:rPr lang="en-US" dirty="0"/>
              <a:t>What does the text say to me?</a:t>
            </a:r>
          </a:p>
          <a:p>
            <a:pPr marL="0" indent="0">
              <a:buNone/>
            </a:pPr>
            <a:endParaRPr lang="en-US" dirty="0"/>
          </a:p>
          <a:p>
            <a:pPr marL="0" indent="0">
              <a:buNone/>
            </a:pPr>
            <a:r>
              <a:rPr lang="en-US" dirty="0"/>
              <a:t>What do I want to say to God about this text?</a:t>
            </a:r>
          </a:p>
          <a:p>
            <a:pPr marL="0" indent="0">
              <a:buNone/>
            </a:pPr>
            <a:endParaRPr lang="en-US" dirty="0"/>
          </a:p>
          <a:p>
            <a:pPr marL="0" indent="0">
              <a:buNone/>
            </a:pPr>
            <a:r>
              <a:rPr lang="en-US" dirty="0"/>
              <a:t>What difference will this text make in my life?</a:t>
            </a:r>
          </a:p>
        </p:txBody>
      </p:sp>
    </p:spTree>
    <p:extLst>
      <p:ext uri="{BB962C8B-B14F-4D97-AF65-F5344CB8AC3E}">
        <p14:creationId xmlns:p14="http://schemas.microsoft.com/office/powerpoint/2010/main" val="249797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39FC1-F695-4C4F-9D48-8725F37651A8}"/>
              </a:ext>
            </a:extLst>
          </p:cNvPr>
          <p:cNvSpPr>
            <a:spLocks noGrp="1"/>
          </p:cNvSpPr>
          <p:nvPr>
            <p:ph type="title"/>
          </p:nvPr>
        </p:nvSpPr>
        <p:spPr/>
        <p:txBody>
          <a:bodyPr/>
          <a:lstStyle/>
          <a:p>
            <a:r>
              <a:rPr lang="en-US" dirty="0"/>
              <a:t>Let us pray together…..</a:t>
            </a:r>
          </a:p>
        </p:txBody>
      </p:sp>
      <p:sp>
        <p:nvSpPr>
          <p:cNvPr id="3" name="Content Placeholder 2">
            <a:extLst>
              <a:ext uri="{FF2B5EF4-FFF2-40B4-BE49-F238E27FC236}">
                <a16:creationId xmlns:a16="http://schemas.microsoft.com/office/drawing/2014/main" id="{A641E4B1-BA09-934B-BABC-73C54B890B38}"/>
              </a:ext>
            </a:extLst>
          </p:cNvPr>
          <p:cNvSpPr>
            <a:spLocks noGrp="1"/>
          </p:cNvSpPr>
          <p:nvPr>
            <p:ph idx="1"/>
          </p:nvPr>
        </p:nvSpPr>
        <p:spPr/>
        <p:txBody>
          <a:bodyPr/>
          <a:lstStyle/>
          <a:p>
            <a:pPr marL="0" indent="0">
              <a:buNone/>
            </a:pPr>
            <a:r>
              <a:rPr lang="en-US" dirty="0"/>
              <a:t>Let us pray the Our Father…..</a:t>
            </a:r>
          </a:p>
        </p:txBody>
      </p:sp>
    </p:spTree>
    <p:extLst>
      <p:ext uri="{BB962C8B-B14F-4D97-AF65-F5344CB8AC3E}">
        <p14:creationId xmlns:p14="http://schemas.microsoft.com/office/powerpoint/2010/main" val="1878596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50A10-B19E-B441-8549-27440B588AC5}"/>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A5620093-E976-184E-8D16-A73E05F768F6}"/>
              </a:ext>
            </a:extLst>
          </p:cNvPr>
          <p:cNvSpPr>
            <a:spLocks noGrp="1"/>
          </p:cNvSpPr>
          <p:nvPr>
            <p:ph idx="1"/>
          </p:nvPr>
        </p:nvSpPr>
        <p:spPr/>
        <p:txBody>
          <a:bodyPr/>
          <a:lstStyle/>
          <a:p>
            <a:pPr marL="0" indent="0">
              <a:buNone/>
            </a:pPr>
            <a:r>
              <a:rPr lang="en-AU" dirty="0"/>
              <a:t>Music: </a:t>
            </a:r>
            <a:r>
              <a:rPr lang="en-AU" dirty="0">
                <a:hlinkClick r:id="rId2"/>
              </a:rPr>
              <a:t>https://www.bensound.com</a:t>
            </a:r>
            <a:endParaRPr lang="en-AU" dirty="0"/>
          </a:p>
          <a:p>
            <a:pPr marL="0" indent="0">
              <a:buNone/>
            </a:pPr>
            <a:endParaRPr lang="en-US" dirty="0"/>
          </a:p>
          <a:p>
            <a:pPr marL="0" indent="0">
              <a:buNone/>
            </a:pPr>
            <a:r>
              <a:rPr lang="en-US" dirty="0"/>
              <a:t>Biblical References: </a:t>
            </a:r>
            <a:r>
              <a:rPr lang="en-AU" dirty="0">
                <a:hlinkClick r:id="rId3"/>
              </a:rPr>
              <a:t>https://www.biblegateway.com</a:t>
            </a:r>
          </a:p>
          <a:p>
            <a:pPr marL="0" indent="0">
              <a:buNone/>
            </a:pPr>
            <a:endParaRPr lang="en-AU" dirty="0"/>
          </a:p>
          <a:p>
            <a:pPr marL="0" indent="0">
              <a:buNone/>
            </a:pPr>
            <a:r>
              <a:rPr lang="en-AU" dirty="0"/>
              <a:t>Photos: Private collection of Jim </a:t>
            </a:r>
            <a:r>
              <a:rPr lang="en-AU" dirty="0" err="1"/>
              <a:t>Waight</a:t>
            </a:r>
            <a:br>
              <a:rPr lang="en-AU" dirty="0"/>
            </a:br>
            <a:endParaRPr lang="en-AU" dirty="0"/>
          </a:p>
          <a:p>
            <a:pPr marL="0" indent="0">
              <a:buNone/>
            </a:pPr>
            <a:endParaRPr lang="en-US" dirty="0"/>
          </a:p>
        </p:txBody>
      </p:sp>
    </p:spTree>
    <p:extLst>
      <p:ext uri="{BB962C8B-B14F-4D97-AF65-F5344CB8AC3E}">
        <p14:creationId xmlns:p14="http://schemas.microsoft.com/office/powerpoint/2010/main" val="1033118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BCFD-3D76-6948-B8B4-2343579E45DF}"/>
              </a:ext>
            </a:extLst>
          </p:cNvPr>
          <p:cNvSpPr>
            <a:spLocks noGrp="1"/>
          </p:cNvSpPr>
          <p:nvPr>
            <p:ph type="title"/>
          </p:nvPr>
        </p:nvSpPr>
        <p:spPr/>
        <p:txBody>
          <a:bodyPr/>
          <a:lstStyle/>
          <a:p>
            <a:r>
              <a:rPr lang="en-US" dirty="0"/>
              <a:t>The Four Key Questions</a:t>
            </a:r>
          </a:p>
        </p:txBody>
      </p:sp>
      <p:sp>
        <p:nvSpPr>
          <p:cNvPr id="3" name="Content Placeholder 2">
            <a:extLst>
              <a:ext uri="{FF2B5EF4-FFF2-40B4-BE49-F238E27FC236}">
                <a16:creationId xmlns:a16="http://schemas.microsoft.com/office/drawing/2014/main" id="{870EEFBF-2AB2-AD42-9F1F-F3564AF4070F}"/>
              </a:ext>
            </a:extLst>
          </p:cNvPr>
          <p:cNvSpPr>
            <a:spLocks noGrp="1"/>
          </p:cNvSpPr>
          <p:nvPr>
            <p:ph idx="1"/>
          </p:nvPr>
        </p:nvSpPr>
        <p:spPr/>
        <p:txBody>
          <a:bodyPr>
            <a:normAutofit/>
          </a:bodyPr>
          <a:lstStyle/>
          <a:p>
            <a:pPr marL="0" indent="0">
              <a:buNone/>
            </a:pPr>
            <a:r>
              <a:rPr lang="en-US" dirty="0"/>
              <a:t>What does the text say?</a:t>
            </a:r>
          </a:p>
          <a:p>
            <a:pPr marL="0" indent="0">
              <a:buNone/>
            </a:pPr>
            <a:endParaRPr lang="en-US" dirty="0"/>
          </a:p>
          <a:p>
            <a:pPr marL="0" indent="0">
              <a:buNone/>
            </a:pPr>
            <a:r>
              <a:rPr lang="en-US" dirty="0"/>
              <a:t>What does the text say to me?</a:t>
            </a:r>
          </a:p>
          <a:p>
            <a:pPr marL="0" indent="0">
              <a:buNone/>
            </a:pPr>
            <a:endParaRPr lang="en-US" dirty="0"/>
          </a:p>
          <a:p>
            <a:pPr marL="0" indent="0">
              <a:buNone/>
            </a:pPr>
            <a:r>
              <a:rPr lang="en-US" dirty="0"/>
              <a:t>What do I want to say to God about this text?</a:t>
            </a:r>
          </a:p>
          <a:p>
            <a:pPr marL="0" indent="0">
              <a:buNone/>
            </a:pPr>
            <a:endParaRPr lang="en-US" dirty="0"/>
          </a:p>
          <a:p>
            <a:pPr marL="0" indent="0">
              <a:buNone/>
            </a:pPr>
            <a:r>
              <a:rPr lang="en-US" dirty="0"/>
              <a:t>What difference will this text make in my life?</a:t>
            </a:r>
          </a:p>
        </p:txBody>
      </p:sp>
    </p:spTree>
    <p:extLst>
      <p:ext uri="{BB962C8B-B14F-4D97-AF65-F5344CB8AC3E}">
        <p14:creationId xmlns:p14="http://schemas.microsoft.com/office/powerpoint/2010/main" val="332278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AB802-7747-0C43-91E1-2901A87E7516}"/>
              </a:ext>
            </a:extLst>
          </p:cNvPr>
          <p:cNvSpPr>
            <a:spLocks noGrp="1"/>
          </p:cNvSpPr>
          <p:nvPr>
            <p:ph type="title"/>
          </p:nvPr>
        </p:nvSpPr>
        <p:spPr/>
        <p:txBody>
          <a:bodyPr/>
          <a:lstStyle/>
          <a:p>
            <a:r>
              <a:rPr lang="en-US" dirty="0"/>
              <a:t>Each week….</a:t>
            </a:r>
          </a:p>
        </p:txBody>
      </p:sp>
      <p:sp>
        <p:nvSpPr>
          <p:cNvPr id="3" name="Content Placeholder 2">
            <a:extLst>
              <a:ext uri="{FF2B5EF4-FFF2-40B4-BE49-F238E27FC236}">
                <a16:creationId xmlns:a16="http://schemas.microsoft.com/office/drawing/2014/main" id="{0A2FBD3D-DE1D-384E-B038-E608BAC2544E}"/>
              </a:ext>
            </a:extLst>
          </p:cNvPr>
          <p:cNvSpPr>
            <a:spLocks noGrp="1"/>
          </p:cNvSpPr>
          <p:nvPr>
            <p:ph idx="1"/>
          </p:nvPr>
        </p:nvSpPr>
        <p:spPr/>
        <p:txBody>
          <a:bodyPr/>
          <a:lstStyle/>
          <a:p>
            <a:pPr marL="0" indent="0">
              <a:buNone/>
            </a:pPr>
            <a:r>
              <a:rPr lang="en-US" dirty="0"/>
              <a:t>After the gospel is read each week, you might like to explore these question individually or as a group.</a:t>
            </a:r>
          </a:p>
        </p:txBody>
      </p:sp>
    </p:spTree>
    <p:extLst>
      <p:ext uri="{BB962C8B-B14F-4D97-AF65-F5344CB8AC3E}">
        <p14:creationId xmlns:p14="http://schemas.microsoft.com/office/powerpoint/2010/main" val="3331240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le of leaves&#10;&#10;Description automatically generated with low confidence">
            <a:extLst>
              <a:ext uri="{FF2B5EF4-FFF2-40B4-BE49-F238E27FC236}">
                <a16:creationId xmlns:a16="http://schemas.microsoft.com/office/drawing/2014/main" id="{FDA65B90-D47D-D240-ADE1-9A952848977B}"/>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14393" r="43419"/>
          <a:stretch/>
        </p:blipFill>
        <p:spPr>
          <a:xfrm rot="5400000">
            <a:off x="2667000" y="-2666999"/>
            <a:ext cx="6857999" cy="12192000"/>
          </a:xfrm>
          <a:prstGeom prst="rect">
            <a:avLst/>
          </a:prstGeom>
        </p:spPr>
      </p:pic>
      <p:sp>
        <p:nvSpPr>
          <p:cNvPr id="2" name="Title 1">
            <a:extLst>
              <a:ext uri="{FF2B5EF4-FFF2-40B4-BE49-F238E27FC236}">
                <a16:creationId xmlns:a16="http://schemas.microsoft.com/office/drawing/2014/main" id="{C2349E64-CE45-E347-B81E-A09D200C9330}"/>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latin typeface="+mj-lt"/>
              </a:rPr>
              <a:t>Week One </a:t>
            </a:r>
            <a:br>
              <a:rPr lang="en-US" sz="6000" dirty="0">
                <a:solidFill>
                  <a:srgbClr val="FFFFFF"/>
                </a:solidFill>
                <a:latin typeface="+mj-lt"/>
              </a:rPr>
            </a:br>
            <a:r>
              <a:rPr lang="en-US" sz="6000" b="1" i="1" dirty="0">
                <a:solidFill>
                  <a:srgbClr val="FFFFFF"/>
                </a:solidFill>
                <a:latin typeface="+mj-lt"/>
              </a:rPr>
              <a:t>Jesus is Tempted in the Desert</a:t>
            </a:r>
            <a:endParaRPr lang="en-US" sz="6000" dirty="0">
              <a:solidFill>
                <a:srgbClr val="FFFFFF"/>
              </a:solidFill>
              <a:latin typeface="+mj-lt"/>
            </a:endParaRPr>
          </a:p>
        </p:txBody>
      </p:sp>
      <p:sp>
        <p:nvSpPr>
          <p:cNvPr id="3" name="Content Placeholder 2">
            <a:extLst>
              <a:ext uri="{FF2B5EF4-FFF2-40B4-BE49-F238E27FC236}">
                <a16:creationId xmlns:a16="http://schemas.microsoft.com/office/drawing/2014/main" id="{AE4F4B7C-954C-4B43-AC07-C88578FBAC12}"/>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sz="2400" b="1" i="1">
                <a:solidFill>
                  <a:srgbClr val="FFFFFF"/>
                </a:solidFill>
              </a:rPr>
              <a:t>Luke 4: 1–13 </a:t>
            </a:r>
          </a:p>
        </p:txBody>
      </p:sp>
    </p:spTree>
    <p:extLst>
      <p:ext uri="{BB962C8B-B14F-4D97-AF65-F5344CB8AC3E}">
        <p14:creationId xmlns:p14="http://schemas.microsoft.com/office/powerpoint/2010/main" val="12494653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598B-B850-41D8-A8AE-A985F4CE4024}"/>
              </a:ext>
            </a:extLst>
          </p:cNvPr>
          <p:cNvSpPr>
            <a:spLocks noGrp="1"/>
          </p:cNvSpPr>
          <p:nvPr>
            <p:ph type="title"/>
          </p:nvPr>
        </p:nvSpPr>
        <p:spPr>
          <a:xfrm>
            <a:off x="4965430" y="629268"/>
            <a:ext cx="6586491" cy="1286160"/>
          </a:xfrm>
        </p:spPr>
        <p:txBody>
          <a:bodyPr anchor="b">
            <a:normAutofit/>
          </a:bodyPr>
          <a:lstStyle/>
          <a:p>
            <a:r>
              <a:rPr lang="en-AU" sz="4100" dirty="0"/>
              <a:t>Acknowledgement of Country</a:t>
            </a:r>
            <a:br>
              <a:rPr lang="en-AU" sz="4100" dirty="0"/>
            </a:br>
            <a:endParaRPr lang="en-AU" sz="4100" dirty="0"/>
          </a:p>
        </p:txBody>
      </p:sp>
      <p:sp>
        <p:nvSpPr>
          <p:cNvPr id="3" name="Content Placeholder 2">
            <a:extLst>
              <a:ext uri="{FF2B5EF4-FFF2-40B4-BE49-F238E27FC236}">
                <a16:creationId xmlns:a16="http://schemas.microsoft.com/office/drawing/2014/main" id="{2C6E5A1D-37C5-4EF8-B751-0A3491050C7F}"/>
              </a:ext>
            </a:extLst>
          </p:cNvPr>
          <p:cNvSpPr>
            <a:spLocks noGrp="1"/>
          </p:cNvSpPr>
          <p:nvPr>
            <p:ph idx="1"/>
          </p:nvPr>
        </p:nvSpPr>
        <p:spPr>
          <a:xfrm>
            <a:off x="4965431" y="2438400"/>
            <a:ext cx="6586489" cy="3785419"/>
          </a:xfrm>
        </p:spPr>
        <p:txBody>
          <a:bodyPr>
            <a:normAutofit/>
          </a:bodyPr>
          <a:lstStyle/>
          <a:p>
            <a:pPr marL="0" indent="0">
              <a:buNone/>
            </a:pPr>
            <a:r>
              <a:rPr lang="en-AU" sz="2000" i="1"/>
              <a:t>We are on holy ground. For millennia, age-old ritual and ceremony have taken place on this country and a proud living culture has and continues to exist. We acknowledge this country, the waterways, peoples, and all creation as sacred. This land was and always will be, that of our First Australian brothers and sisters. We recommit ourselves to hope, peace, justice, and reconciliation for all.</a:t>
            </a:r>
          </a:p>
        </p:txBody>
      </p:sp>
      <p:pic>
        <p:nvPicPr>
          <p:cNvPr id="18" name="Audio Recording 1 Feb 2022 at 10:14:27 am" descr="Audio Recording 1 Feb 2022 at 10:14:27 am">
            <a:hlinkClick r:id="" action="ppaction://media"/>
            <a:extLst>
              <a:ext uri="{FF2B5EF4-FFF2-40B4-BE49-F238E27FC236}">
                <a16:creationId xmlns:a16="http://schemas.microsoft.com/office/drawing/2014/main" id="{339BDEE1-7313-3746-96A9-E74EAAA4DD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pic>
        <p:nvPicPr>
          <p:cNvPr id="5" name="Picture 4" descr="A picture containing outdoor&#10;&#10;Description automatically generated">
            <a:extLst>
              <a:ext uri="{FF2B5EF4-FFF2-40B4-BE49-F238E27FC236}">
                <a16:creationId xmlns:a16="http://schemas.microsoft.com/office/drawing/2014/main" id="{C5D9EC58-7E09-054D-93FB-3B1314D343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192238" y="1192237"/>
            <a:ext cx="6858002" cy="4473527"/>
          </a:xfrm>
          <a:prstGeom prst="rect">
            <a:avLst/>
          </a:prstGeom>
        </p:spPr>
      </p:pic>
    </p:spTree>
    <p:extLst>
      <p:ext uri="{BB962C8B-B14F-4D97-AF65-F5344CB8AC3E}">
        <p14:creationId xmlns:p14="http://schemas.microsoft.com/office/powerpoint/2010/main" val="16129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4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BDF2E-CD8B-724C-869D-C5BDADF57BFB}"/>
              </a:ext>
            </a:extLst>
          </p:cNvPr>
          <p:cNvSpPr>
            <a:spLocks noGrp="1"/>
          </p:cNvSpPr>
          <p:nvPr>
            <p:ph type="title"/>
          </p:nvPr>
        </p:nvSpPr>
        <p:spPr/>
        <p:txBody>
          <a:bodyPr/>
          <a:lstStyle/>
          <a:p>
            <a:r>
              <a:rPr lang="en-US" dirty="0"/>
              <a:t>Let us be still</a:t>
            </a:r>
          </a:p>
        </p:txBody>
      </p:sp>
      <p:sp>
        <p:nvSpPr>
          <p:cNvPr id="3" name="Content Placeholder 2">
            <a:extLst>
              <a:ext uri="{FF2B5EF4-FFF2-40B4-BE49-F238E27FC236}">
                <a16:creationId xmlns:a16="http://schemas.microsoft.com/office/drawing/2014/main" id="{B13AA5D9-0518-8148-A263-6F01592BFF09}"/>
              </a:ext>
            </a:extLst>
          </p:cNvPr>
          <p:cNvSpPr>
            <a:spLocks noGrp="1"/>
          </p:cNvSpPr>
          <p:nvPr>
            <p:ph idx="1"/>
          </p:nvPr>
        </p:nvSpPr>
        <p:spPr/>
        <p:txBody>
          <a:bodyPr/>
          <a:lstStyle/>
          <a:p>
            <a:pPr marL="0" indent="0">
              <a:buNone/>
            </a:pPr>
            <a:r>
              <a:rPr lang="en-US" dirty="0"/>
              <a:t>Be still and become aware.</a:t>
            </a:r>
          </a:p>
          <a:p>
            <a:pPr marL="0" indent="0">
              <a:buNone/>
            </a:pPr>
            <a:endParaRPr lang="en-US" dirty="0"/>
          </a:p>
          <a:p>
            <a:pPr marL="0" indent="0">
              <a:buNone/>
            </a:pPr>
            <a:r>
              <a:rPr lang="en-US" dirty="0"/>
              <a:t>Notice how your body is feeling, become aware of your breathing, listen to your breathing.</a:t>
            </a:r>
          </a:p>
          <a:p>
            <a:pPr marL="0" indent="0">
              <a:buNone/>
            </a:pPr>
            <a:endParaRPr lang="en-US" dirty="0"/>
          </a:p>
          <a:p>
            <a:pPr marL="0" indent="0">
              <a:buNone/>
            </a:pPr>
            <a:r>
              <a:rPr lang="en-US" dirty="0"/>
              <a:t>Spend some time focusing on the sacred in your life.</a:t>
            </a:r>
          </a:p>
          <a:p>
            <a:pPr marL="0" indent="0">
              <a:buNone/>
            </a:pPr>
            <a:endParaRPr lang="en-US" dirty="0"/>
          </a:p>
          <a:p>
            <a:pPr marL="0" indent="0">
              <a:buNone/>
            </a:pPr>
            <a:r>
              <a:rPr lang="en-US" dirty="0" err="1"/>
              <a:t>Recognise</a:t>
            </a:r>
            <a:r>
              <a:rPr lang="en-US" dirty="0"/>
              <a:t> that the creator is in and through all creation. In and through us.</a:t>
            </a:r>
          </a:p>
          <a:p>
            <a:endParaRPr lang="en-US" dirty="0"/>
          </a:p>
        </p:txBody>
      </p:sp>
      <p:pic>
        <p:nvPicPr>
          <p:cNvPr id="5" name="bensound-adaytoremember" descr="bensound-adaytoremember">
            <a:hlinkClick r:id="" action="ppaction://media"/>
            <a:extLst>
              <a:ext uri="{FF2B5EF4-FFF2-40B4-BE49-F238E27FC236}">
                <a16:creationId xmlns:a16="http://schemas.microsoft.com/office/drawing/2014/main" id="{88866382-2CAD-A44C-8500-36CC912193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88" y="6350"/>
            <a:ext cx="812800" cy="812800"/>
          </a:xfrm>
          <a:prstGeom prst="rect">
            <a:avLst/>
          </a:prstGeom>
        </p:spPr>
      </p:pic>
    </p:spTree>
    <p:extLst>
      <p:ext uri="{BB962C8B-B14F-4D97-AF65-F5344CB8AC3E}">
        <p14:creationId xmlns:p14="http://schemas.microsoft.com/office/powerpoint/2010/main" val="301581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953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5A08D-99EE-584C-85DE-D75793E404D2}"/>
              </a:ext>
            </a:extLst>
          </p:cNvPr>
          <p:cNvSpPr>
            <a:spLocks noGrp="1"/>
          </p:cNvSpPr>
          <p:nvPr>
            <p:ph type="title"/>
          </p:nvPr>
        </p:nvSpPr>
        <p:spPr/>
        <p:txBody>
          <a:bodyPr/>
          <a:lstStyle/>
          <a:p>
            <a:r>
              <a:rPr lang="en-US" dirty="0"/>
              <a:t>Luke 4: 1-13</a:t>
            </a:r>
          </a:p>
        </p:txBody>
      </p:sp>
      <p:sp>
        <p:nvSpPr>
          <p:cNvPr id="3" name="Content Placeholder 2">
            <a:extLst>
              <a:ext uri="{FF2B5EF4-FFF2-40B4-BE49-F238E27FC236}">
                <a16:creationId xmlns:a16="http://schemas.microsoft.com/office/drawing/2014/main" id="{32A256A5-D8B6-7348-8F40-44C620F4AD0D}"/>
              </a:ext>
            </a:extLst>
          </p:cNvPr>
          <p:cNvSpPr>
            <a:spLocks noGrp="1"/>
          </p:cNvSpPr>
          <p:nvPr>
            <p:ph idx="1"/>
          </p:nvPr>
        </p:nvSpPr>
        <p:spPr>
          <a:xfrm>
            <a:off x="253219" y="1358899"/>
            <a:ext cx="11394830" cy="4818063"/>
          </a:xfrm>
        </p:spPr>
        <p:txBody>
          <a:bodyPr>
            <a:normAutofit fontScale="85000" lnSpcReduction="20000"/>
          </a:bodyPr>
          <a:lstStyle/>
          <a:p>
            <a:pPr marL="0" indent="0">
              <a:buNone/>
            </a:pPr>
            <a:r>
              <a:rPr lang="en-AU" dirty="0"/>
              <a:t>Jesus, full of the Holy Spirit, returned from the Jordan and was led by the Spirit in the wilderness, </a:t>
            </a:r>
            <a:r>
              <a:rPr lang="en-AU" b="1" baseline="30000" dirty="0"/>
              <a:t> </a:t>
            </a:r>
            <a:r>
              <a:rPr lang="en-AU" dirty="0"/>
              <a:t>where for forty days he was tempted by the devil. He ate nothing at all during those days, and when they were over, he was famished.</a:t>
            </a:r>
            <a:r>
              <a:rPr lang="en-AU" b="1" baseline="30000" dirty="0"/>
              <a:t> </a:t>
            </a:r>
            <a:r>
              <a:rPr lang="en-AU" dirty="0"/>
              <a:t>The devil said to him, “If you are the Son of God, command this stone to become a loaf of bread.” Jesus answered him, “It is written, One does not live by bread alone.”</a:t>
            </a:r>
          </a:p>
          <a:p>
            <a:pPr marL="0" indent="0">
              <a:buNone/>
            </a:pPr>
            <a:r>
              <a:rPr lang="en-AU" dirty="0"/>
              <a:t>Then the devil led him up and showed him in an instant all the kingdoms of the world. And the devil said to him, “To you I will give their glory and all this authority; for it has been given over to me, and I give it to anyone I please. If you, then, will worship me, it will all be yours.”</a:t>
            </a:r>
            <a:r>
              <a:rPr lang="en-AU" b="1" baseline="30000" dirty="0"/>
              <a:t> </a:t>
            </a:r>
            <a:r>
              <a:rPr lang="en-AU" dirty="0"/>
              <a:t>Jesus answered him, </a:t>
            </a:r>
          </a:p>
          <a:p>
            <a:pPr marL="0" indent="0">
              <a:buNone/>
            </a:pPr>
            <a:r>
              <a:rPr lang="en-AU" dirty="0"/>
              <a:t>“It is written, worship the Lord your God and serve only him.” Then the devil took him to Jerusalem, and placed him on the pinnacle of the temple, saying to him, “If you are the Son of God, throw yourself down from here, </a:t>
            </a:r>
            <a:r>
              <a:rPr lang="en-AU" b="1" baseline="30000" dirty="0"/>
              <a:t> </a:t>
            </a:r>
            <a:r>
              <a:rPr lang="en-AU" dirty="0"/>
              <a:t>for it is written, He will command his angels concerning you, to protect you, On their hands they will bear you up, so that you will not dash your foot against a stone.”</a:t>
            </a:r>
          </a:p>
          <a:p>
            <a:pPr marL="0" indent="0">
              <a:buNone/>
            </a:pPr>
            <a:r>
              <a:rPr lang="en-AU" b="1" baseline="30000" dirty="0"/>
              <a:t> </a:t>
            </a:r>
            <a:r>
              <a:rPr lang="en-AU" dirty="0"/>
              <a:t>Jesus answered him, “It is said, Do not put the Lord your God to the test.” </a:t>
            </a:r>
            <a:r>
              <a:rPr lang="en-AU" b="1" baseline="30000" dirty="0"/>
              <a:t> </a:t>
            </a:r>
            <a:r>
              <a:rPr lang="en-AU" dirty="0"/>
              <a:t>When the devil had finished every test, he departed from him until an opportune time.</a:t>
            </a:r>
          </a:p>
          <a:p>
            <a:endParaRPr lang="en-US" dirty="0"/>
          </a:p>
        </p:txBody>
      </p:sp>
      <p:pic>
        <p:nvPicPr>
          <p:cNvPr id="4" name="Audio Recording 2 Feb 2022 at 11:48:57 am" descr="Audio Recording 2 Feb 2022 at 11:48:57 am">
            <a:hlinkClick r:id="" action="ppaction://media"/>
            <a:extLst>
              <a:ext uri="{FF2B5EF4-FFF2-40B4-BE49-F238E27FC236}">
                <a16:creationId xmlns:a16="http://schemas.microsoft.com/office/drawing/2014/main" id="{2E245469-5A9F-A14C-985B-A506B03303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8277" y="365125"/>
            <a:ext cx="812800" cy="812800"/>
          </a:xfrm>
          <a:prstGeom prst="rect">
            <a:avLst/>
          </a:prstGeom>
        </p:spPr>
      </p:pic>
    </p:spTree>
    <p:extLst>
      <p:ext uri="{BB962C8B-B14F-4D97-AF65-F5344CB8AC3E}">
        <p14:creationId xmlns:p14="http://schemas.microsoft.com/office/powerpoint/2010/main" val="200163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DOBCEL and CEB">
      <a:dk1>
        <a:sysClr val="windowText" lastClr="000000"/>
      </a:dk1>
      <a:lt1>
        <a:sysClr val="window" lastClr="FFFFFF"/>
      </a:lt1>
      <a:dk2>
        <a:srgbClr val="D7D6E9"/>
      </a:dk2>
      <a:lt2>
        <a:srgbClr val="391B76"/>
      </a:lt2>
      <a:accent1>
        <a:srgbClr val="61A4D7"/>
      </a:accent1>
      <a:accent2>
        <a:srgbClr val="124499"/>
      </a:accent2>
      <a:accent3>
        <a:srgbClr val="499958"/>
      </a:accent3>
      <a:accent4>
        <a:srgbClr val="9F2D57"/>
      </a:accent4>
      <a:accent5>
        <a:srgbClr val="C57329"/>
      </a:accent5>
      <a:accent6>
        <a:srgbClr val="E4C23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E9914F304AF442A9D0867199E784E4" ma:contentTypeVersion="13" ma:contentTypeDescription="Create a new document." ma:contentTypeScope="" ma:versionID="247cc43bab6685afbad91afe5f7396f9">
  <xsd:schema xmlns:xsd="http://www.w3.org/2001/XMLSchema" xmlns:xs="http://www.w3.org/2001/XMLSchema" xmlns:p="http://schemas.microsoft.com/office/2006/metadata/properties" xmlns:ns3="db60e783-0292-4a9f-bb71-08a71c74b701" xmlns:ns4="99662155-f784-4fef-8f3e-ecb1ff31da16" targetNamespace="http://schemas.microsoft.com/office/2006/metadata/properties" ma:root="true" ma:fieldsID="9d336d3290165e45cf690df941034c17" ns3:_="" ns4:_="">
    <xsd:import namespace="db60e783-0292-4a9f-bb71-08a71c74b701"/>
    <xsd:import namespace="99662155-f784-4fef-8f3e-ecb1ff31da1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60e783-0292-4a9f-bb71-08a71c74b70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662155-f784-4fef-8f3e-ecb1ff31da1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368463-8059-4952-BF85-B68C75858940}">
  <ds:schemaRefs>
    <ds:schemaRef ds:uri="http://schemas.microsoft.com/sharepoint/v3/contenttype/forms"/>
  </ds:schemaRefs>
</ds:datastoreItem>
</file>

<file path=customXml/itemProps2.xml><?xml version="1.0" encoding="utf-8"?>
<ds:datastoreItem xmlns:ds="http://schemas.openxmlformats.org/officeDocument/2006/customXml" ds:itemID="{346A607C-E8DB-47D6-8215-51205C712F3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B7AAFA5-E67D-4CA3-A51A-468BFFFFBA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60e783-0292-4a9f-bb71-08a71c74b701"/>
    <ds:schemaRef ds:uri="99662155-f784-4fef-8f3e-ecb1ff31da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1994</TotalTime>
  <Words>2714</Words>
  <Application>Microsoft Office PowerPoint</Application>
  <PresentationFormat>Widescreen</PresentationFormat>
  <Paragraphs>149</Paragraphs>
  <Slides>37</Slides>
  <Notes>0</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May our Hearts be Open. </vt:lpstr>
      <vt:lpstr>An approach to entering scripture</vt:lpstr>
      <vt:lpstr> </vt:lpstr>
      <vt:lpstr>The Four Key Questions</vt:lpstr>
      <vt:lpstr>Each week….</vt:lpstr>
      <vt:lpstr>Week One  Jesus is Tempted in the Desert</vt:lpstr>
      <vt:lpstr>Acknowledgement of Country </vt:lpstr>
      <vt:lpstr>Let us be still</vt:lpstr>
      <vt:lpstr>Luke 4: 1-13</vt:lpstr>
      <vt:lpstr>The Four Key Questions</vt:lpstr>
      <vt:lpstr>Let us pray together…..</vt:lpstr>
      <vt:lpstr>Week 2 Luke 9: 28–36 Jesus is Transfigured Before Peter, James and John.</vt:lpstr>
      <vt:lpstr>Acknowledgement of Country </vt:lpstr>
      <vt:lpstr>Let us be still</vt:lpstr>
      <vt:lpstr>Luke 9: 28–36</vt:lpstr>
      <vt:lpstr>The Four Key Questions</vt:lpstr>
      <vt:lpstr>Let us pray together…..</vt:lpstr>
      <vt:lpstr>Week 3 Luke 13: 6–9  The Parable of the Fig Tree.</vt:lpstr>
      <vt:lpstr>Acknowledgement of Country </vt:lpstr>
      <vt:lpstr>Let us be still</vt:lpstr>
      <vt:lpstr>Luke 13: 6–9</vt:lpstr>
      <vt:lpstr>The Four Key Questions</vt:lpstr>
      <vt:lpstr>Let us pray together…..</vt:lpstr>
      <vt:lpstr>Week Four Luke 15: 11–32 The Parable of the Prodigal Son.</vt:lpstr>
      <vt:lpstr>Acknowledgement of Country </vt:lpstr>
      <vt:lpstr>Let us be still</vt:lpstr>
      <vt:lpstr>Luke 15: 11–32</vt:lpstr>
      <vt:lpstr>Luke 15: 11–32</vt:lpstr>
      <vt:lpstr>The Four Key Questions</vt:lpstr>
      <vt:lpstr>Let us pray together…..</vt:lpstr>
      <vt:lpstr>Week Five John 8: 1–11 The Pharisees Confront Jesus with an Adulteress. </vt:lpstr>
      <vt:lpstr>Acknowledgement of Country </vt:lpstr>
      <vt:lpstr>Let us be still</vt:lpstr>
      <vt:lpstr>John 8: 2-11 </vt:lpstr>
      <vt:lpstr>The Four Key Questions</vt:lpstr>
      <vt:lpstr>Let us pray together…..</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Newman</dc:creator>
  <cp:lastModifiedBy>Kate Lawry</cp:lastModifiedBy>
  <cp:revision>7</cp:revision>
  <cp:lastPrinted>2022-02-02T00:39:22Z</cp:lastPrinted>
  <dcterms:created xsi:type="dcterms:W3CDTF">2020-06-26T05:25:18Z</dcterms:created>
  <dcterms:modified xsi:type="dcterms:W3CDTF">2022-02-09T22:18:31Z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0x0101002BE9914F304AF442A9D0867199E784E4</vt:lpwstr>
  </property>
</Properties>
</file>